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59" r:id="rId4"/>
    <p:sldId id="290" r:id="rId5"/>
    <p:sldId id="303" r:id="rId6"/>
    <p:sldId id="258" r:id="rId7"/>
    <p:sldId id="304" r:id="rId8"/>
    <p:sldId id="316" r:id="rId9"/>
    <p:sldId id="315" r:id="rId10"/>
    <p:sldId id="308" r:id="rId11"/>
    <p:sldId id="312" r:id="rId12"/>
    <p:sldId id="260" r:id="rId13"/>
    <p:sldId id="279" r:id="rId14"/>
    <p:sldId id="317" r:id="rId15"/>
    <p:sldId id="261" r:id="rId16"/>
    <p:sldId id="280" r:id="rId17"/>
    <p:sldId id="262" r:id="rId18"/>
    <p:sldId id="318" r:id="rId19"/>
    <p:sldId id="263" r:id="rId20"/>
    <p:sldId id="319" r:id="rId21"/>
    <p:sldId id="265" r:id="rId22"/>
    <p:sldId id="310" r:id="rId23"/>
    <p:sldId id="305" r:id="rId24"/>
    <p:sldId id="289" r:id="rId25"/>
    <p:sldId id="299" r:id="rId26"/>
    <p:sldId id="313" r:id="rId27"/>
    <p:sldId id="314" r:id="rId28"/>
    <p:sldId id="284" r:id="rId29"/>
    <p:sldId id="286" r:id="rId30"/>
    <p:sldId id="287" r:id="rId31"/>
    <p:sldId id="288" r:id="rId32"/>
    <p:sldId id="309" r:id="rId33"/>
    <p:sldId id="267" r:id="rId34"/>
    <p:sldId id="268" r:id="rId35"/>
    <p:sldId id="269" r:id="rId36"/>
    <p:sldId id="272" r:id="rId37"/>
    <p:sldId id="273" r:id="rId38"/>
    <p:sldId id="274" r:id="rId39"/>
    <p:sldId id="276" r:id="rId40"/>
    <p:sldId id="275" r:id="rId41"/>
    <p:sldId id="277" r:id="rId42"/>
    <p:sldId id="278" r:id="rId43"/>
    <p:sldId id="271" r:id="rId44"/>
    <p:sldId id="320" r:id="rId45"/>
    <p:sldId id="270" r:id="rId46"/>
    <p:sldId id="281" r:id="rId47"/>
    <p:sldId id="282" r:id="rId48"/>
    <p:sldId id="283" r:id="rId4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C6FEF5-88C9-1B4F-8175-505F8DA99826}" v="101" dt="2021-11-04T12:45:10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68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23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or Papp MD" userId="8af0e474e8f43e25" providerId="LiveId" clId="{A3C6FEF5-88C9-1B4F-8175-505F8DA99826}"/>
    <pc:docChg chg="undo custSel addSld delSld modSld sldOrd">
      <pc:chgData name="Gabor Papp MD" userId="8af0e474e8f43e25" providerId="LiveId" clId="{A3C6FEF5-88C9-1B4F-8175-505F8DA99826}" dt="2021-11-04T12:45:18.860" v="4375" actId="26606"/>
      <pc:docMkLst>
        <pc:docMk/>
      </pc:docMkLst>
      <pc:sldChg chg="modSp mod">
        <pc:chgData name="Gabor Papp MD" userId="8af0e474e8f43e25" providerId="LiveId" clId="{A3C6FEF5-88C9-1B4F-8175-505F8DA99826}" dt="2021-11-03T15:41:15.378" v="4275" actId="6549"/>
        <pc:sldMkLst>
          <pc:docMk/>
          <pc:sldMk cId="1441167482" sldId="256"/>
        </pc:sldMkLst>
        <pc:spChg chg="mod">
          <ac:chgData name="Gabor Papp MD" userId="8af0e474e8f43e25" providerId="LiveId" clId="{A3C6FEF5-88C9-1B4F-8175-505F8DA99826}" dt="2021-11-03T15:41:15.378" v="4275" actId="6549"/>
          <ac:spMkLst>
            <pc:docMk/>
            <pc:sldMk cId="1441167482" sldId="256"/>
            <ac:spMk id="7" creationId="{0F3D8954-54C9-2B45-AD87-66C794DA43F3}"/>
          </ac:spMkLst>
        </pc:spChg>
      </pc:sldChg>
      <pc:sldChg chg="addSp modSp mod modClrScheme modAnim chgLayout">
        <pc:chgData name="Gabor Papp MD" userId="8af0e474e8f43e25" providerId="LiveId" clId="{A3C6FEF5-88C9-1B4F-8175-505F8DA99826}" dt="2021-11-04T12:41:38.090" v="4368" actId="255"/>
        <pc:sldMkLst>
          <pc:docMk/>
          <pc:sldMk cId="1560225042" sldId="257"/>
        </pc:sldMkLst>
        <pc:spChg chg="mod ord">
          <ac:chgData name="Gabor Papp MD" userId="8af0e474e8f43e25" providerId="LiveId" clId="{A3C6FEF5-88C9-1B4F-8175-505F8DA99826}" dt="2021-11-01T07:09:26.436" v="3248" actId="700"/>
          <ac:spMkLst>
            <pc:docMk/>
            <pc:sldMk cId="1560225042" sldId="257"/>
            <ac:spMk id="2" creationId="{00000000-0000-0000-0000-000000000000}"/>
          </ac:spMkLst>
        </pc:spChg>
        <pc:spChg chg="mod ord">
          <ac:chgData name="Gabor Papp MD" userId="8af0e474e8f43e25" providerId="LiveId" clId="{A3C6FEF5-88C9-1B4F-8175-505F8DA99826}" dt="2021-11-01T07:09:26.596" v="3250" actId="27636"/>
          <ac:spMkLst>
            <pc:docMk/>
            <pc:sldMk cId="1560225042" sldId="257"/>
            <ac:spMk id="3" creationId="{00000000-0000-0000-0000-000000000000}"/>
          </ac:spMkLst>
        </pc:spChg>
        <pc:spChg chg="add mod ord">
          <ac:chgData name="Gabor Papp MD" userId="8af0e474e8f43e25" providerId="LiveId" clId="{A3C6FEF5-88C9-1B4F-8175-505F8DA99826}" dt="2021-11-04T12:41:38.090" v="4368" actId="255"/>
          <ac:spMkLst>
            <pc:docMk/>
            <pc:sldMk cId="1560225042" sldId="257"/>
            <ac:spMk id="4" creationId="{4734B8D9-3D04-5642-A139-2B91C024EF6C}"/>
          </ac:spMkLst>
        </pc:spChg>
      </pc:sldChg>
      <pc:sldChg chg="addSp delSp modSp mod modClrScheme chgLayout">
        <pc:chgData name="Gabor Papp MD" userId="8af0e474e8f43e25" providerId="LiveId" clId="{A3C6FEF5-88C9-1B4F-8175-505F8DA99826}" dt="2021-11-04T12:45:18.860" v="4375" actId="26606"/>
        <pc:sldMkLst>
          <pc:docMk/>
          <pc:sldMk cId="4128553244" sldId="258"/>
        </pc:sldMkLst>
        <pc:spChg chg="mod ord">
          <ac:chgData name="Gabor Papp MD" userId="8af0e474e8f43e25" providerId="LiveId" clId="{A3C6FEF5-88C9-1B4F-8175-505F8DA99826}" dt="2021-11-04T12:45:18.860" v="4375" actId="26606"/>
          <ac:spMkLst>
            <pc:docMk/>
            <pc:sldMk cId="4128553244" sldId="258"/>
            <ac:spMk id="2" creationId="{00000000-0000-0000-0000-000000000000}"/>
          </ac:spMkLst>
        </pc:spChg>
        <pc:spChg chg="add">
          <ac:chgData name="Gabor Papp MD" userId="8af0e474e8f43e25" providerId="LiveId" clId="{A3C6FEF5-88C9-1B4F-8175-505F8DA99826}" dt="2021-11-04T12:45:18.860" v="4375" actId="26606"/>
          <ac:spMkLst>
            <pc:docMk/>
            <pc:sldMk cId="4128553244" sldId="258"/>
            <ac:spMk id="3" creationId="{00000000-0000-0000-0000-000000000000}"/>
          </ac:spMkLst>
        </pc:spChg>
        <pc:spChg chg="add del mod ord">
          <ac:chgData name="Gabor Papp MD" userId="8af0e474e8f43e25" providerId="LiveId" clId="{A3C6FEF5-88C9-1B4F-8175-505F8DA99826}" dt="2021-11-04T12:45:10.709" v="4371" actId="931"/>
          <ac:spMkLst>
            <pc:docMk/>
            <pc:sldMk cId="4128553244" sldId="258"/>
            <ac:spMk id="4" creationId="{DAC97DF5-3393-2C40-BAA3-B634B85141AD}"/>
          </ac:spMkLst>
        </pc:spChg>
        <pc:spChg chg="del mod ord replId">
          <ac:chgData name="Gabor Papp MD" userId="8af0e474e8f43e25" providerId="LiveId" clId="{A3C6FEF5-88C9-1B4F-8175-505F8DA99826}" dt="2021-11-04T12:45:18.860" v="4375" actId="26606"/>
          <ac:spMkLst>
            <pc:docMk/>
            <pc:sldMk cId="4128553244" sldId="258"/>
            <ac:spMk id="8" creationId="{00000000-0000-0000-0000-000000000000}"/>
          </ac:spMkLst>
        </pc:spChg>
        <pc:picChg chg="add mod">
          <ac:chgData name="Gabor Papp MD" userId="8af0e474e8f43e25" providerId="LiveId" clId="{A3C6FEF5-88C9-1B4F-8175-505F8DA99826}" dt="2021-11-04T12:45:18.860" v="4375" actId="26606"/>
          <ac:picMkLst>
            <pc:docMk/>
            <pc:sldMk cId="4128553244" sldId="258"/>
            <ac:picMk id="6" creationId="{646FBEB8-C208-4249-90D7-14A237C1FD03}"/>
          </ac:picMkLst>
        </pc:picChg>
      </pc:sldChg>
      <pc:sldChg chg="modSp mod">
        <pc:chgData name="Gabor Papp MD" userId="8af0e474e8f43e25" providerId="LiveId" clId="{A3C6FEF5-88C9-1B4F-8175-505F8DA99826}" dt="2021-11-01T07:13:24.748" v="3557" actId="20577"/>
        <pc:sldMkLst>
          <pc:docMk/>
          <pc:sldMk cId="2505080910" sldId="259"/>
        </pc:sldMkLst>
        <pc:spChg chg="mod">
          <ac:chgData name="Gabor Papp MD" userId="8af0e474e8f43e25" providerId="LiveId" clId="{A3C6FEF5-88C9-1B4F-8175-505F8DA99826}" dt="2021-11-01T07:13:24.748" v="3557" actId="20577"/>
          <ac:spMkLst>
            <pc:docMk/>
            <pc:sldMk cId="2505080910" sldId="259"/>
            <ac:spMk id="3" creationId="{53FAC626-51B0-074B-B8B0-70E6206E20BF}"/>
          </ac:spMkLst>
        </pc:spChg>
      </pc:sldChg>
      <pc:sldChg chg="addSp delSp modSp mod modClrScheme chgLayout">
        <pc:chgData name="Gabor Papp MD" userId="8af0e474e8f43e25" providerId="LiveId" clId="{A3C6FEF5-88C9-1B4F-8175-505F8DA99826}" dt="2021-11-01T07:31:59.571" v="3665" actId="14100"/>
        <pc:sldMkLst>
          <pc:docMk/>
          <pc:sldMk cId="2020560225" sldId="260"/>
        </pc:sldMkLst>
        <pc:spChg chg="mod ord">
          <ac:chgData name="Gabor Papp MD" userId="8af0e474e8f43e25" providerId="LiveId" clId="{A3C6FEF5-88C9-1B4F-8175-505F8DA99826}" dt="2021-11-01T07:30:53.543" v="3657" actId="700"/>
          <ac:spMkLst>
            <pc:docMk/>
            <pc:sldMk cId="2020560225" sldId="260"/>
            <ac:spMk id="2" creationId="{B83B5942-26CF-DF48-94CF-8E2A05E69B0A}"/>
          </ac:spMkLst>
        </pc:spChg>
        <pc:spChg chg="del mod ord">
          <ac:chgData name="Gabor Papp MD" userId="8af0e474e8f43e25" providerId="LiveId" clId="{A3C6FEF5-88C9-1B4F-8175-505F8DA99826}" dt="2021-11-01T07:30:53.543" v="3657" actId="700"/>
          <ac:spMkLst>
            <pc:docMk/>
            <pc:sldMk cId="2020560225" sldId="260"/>
            <ac:spMk id="3" creationId="{831E8EF5-DE0C-5F4F-92DE-2C47123A7EE1}"/>
          </ac:spMkLst>
        </pc:spChg>
        <pc:spChg chg="add del mod ord">
          <ac:chgData name="Gabor Papp MD" userId="8af0e474e8f43e25" providerId="LiveId" clId="{A3C6FEF5-88C9-1B4F-8175-505F8DA99826}" dt="2021-11-01T07:31:11.878" v="3658" actId="931"/>
          <ac:spMkLst>
            <pc:docMk/>
            <pc:sldMk cId="2020560225" sldId="260"/>
            <ac:spMk id="4" creationId="{A0C81745-29BB-0047-9D76-E6DBECC28265}"/>
          </ac:spMkLst>
        </pc:spChg>
        <pc:spChg chg="add del mod ord">
          <ac:chgData name="Gabor Papp MD" userId="8af0e474e8f43e25" providerId="LiveId" clId="{A3C6FEF5-88C9-1B4F-8175-505F8DA99826}" dt="2021-11-01T07:31:23.153" v="3661" actId="931"/>
          <ac:spMkLst>
            <pc:docMk/>
            <pc:sldMk cId="2020560225" sldId="260"/>
            <ac:spMk id="5" creationId="{B555594D-D91E-3544-A502-A85A400EDAF5}"/>
          </ac:spMkLst>
        </pc:spChg>
        <pc:picChg chg="add mod">
          <ac:chgData name="Gabor Papp MD" userId="8af0e474e8f43e25" providerId="LiveId" clId="{A3C6FEF5-88C9-1B4F-8175-505F8DA99826}" dt="2021-11-01T07:31:59.571" v="3665" actId="14100"/>
          <ac:picMkLst>
            <pc:docMk/>
            <pc:sldMk cId="2020560225" sldId="260"/>
            <ac:picMk id="7" creationId="{7D99DCB2-657A-BE4A-AC81-4B01A84F961F}"/>
          </ac:picMkLst>
        </pc:picChg>
        <pc:picChg chg="add mod">
          <ac:chgData name="Gabor Papp MD" userId="8af0e474e8f43e25" providerId="LiveId" clId="{A3C6FEF5-88C9-1B4F-8175-505F8DA99826}" dt="2021-11-01T07:31:27.002" v="3663" actId="962"/>
          <ac:picMkLst>
            <pc:docMk/>
            <pc:sldMk cId="2020560225" sldId="260"/>
            <ac:picMk id="9" creationId="{FE59F56A-57F2-E34E-A3D7-1ABD577D7389}"/>
          </ac:picMkLst>
        </pc:picChg>
      </pc:sldChg>
      <pc:sldChg chg="addSp delSp modSp mod modClrScheme chgLayout">
        <pc:chgData name="Gabor Papp MD" userId="8af0e474e8f43e25" providerId="LiveId" clId="{A3C6FEF5-88C9-1B4F-8175-505F8DA99826}" dt="2021-11-01T07:51:32.632" v="3837" actId="20577"/>
        <pc:sldMkLst>
          <pc:docMk/>
          <pc:sldMk cId="2093723292" sldId="261"/>
        </pc:sldMkLst>
        <pc:spChg chg="mod ord">
          <ac:chgData name="Gabor Papp MD" userId="8af0e474e8f43e25" providerId="LiveId" clId="{A3C6FEF5-88C9-1B4F-8175-505F8DA99826}" dt="2021-11-01T07:49:43.333" v="3682" actId="26606"/>
          <ac:spMkLst>
            <pc:docMk/>
            <pc:sldMk cId="2093723292" sldId="261"/>
            <ac:spMk id="2" creationId="{ACBD2DE9-271A-C74D-A1E5-D8EE4F293C32}"/>
          </ac:spMkLst>
        </pc:spChg>
        <pc:spChg chg="del mod ord">
          <ac:chgData name="Gabor Papp MD" userId="8af0e474e8f43e25" providerId="LiveId" clId="{A3C6FEF5-88C9-1B4F-8175-505F8DA99826}" dt="2021-11-01T07:49:17.768" v="3678" actId="700"/>
          <ac:spMkLst>
            <pc:docMk/>
            <pc:sldMk cId="2093723292" sldId="261"/>
            <ac:spMk id="3" creationId="{52AB4604-5D42-4E43-9D1F-9543DC4A0DEC}"/>
          </ac:spMkLst>
        </pc:spChg>
        <pc:spChg chg="add del mod ord">
          <ac:chgData name="Gabor Papp MD" userId="8af0e474e8f43e25" providerId="LiveId" clId="{A3C6FEF5-88C9-1B4F-8175-505F8DA99826}" dt="2021-11-01T07:49:43.333" v="3682" actId="26606"/>
          <ac:spMkLst>
            <pc:docMk/>
            <pc:sldMk cId="2093723292" sldId="261"/>
            <ac:spMk id="4" creationId="{EE953D9B-B725-BD47-9A76-2E9E6C2A4B4D}"/>
          </ac:spMkLst>
        </pc:spChg>
        <pc:spChg chg="add del mod ord">
          <ac:chgData name="Gabor Papp MD" userId="8af0e474e8f43e25" providerId="LiveId" clId="{A3C6FEF5-88C9-1B4F-8175-505F8DA99826}" dt="2021-11-01T07:49:27.740" v="3679" actId="931"/>
          <ac:spMkLst>
            <pc:docMk/>
            <pc:sldMk cId="2093723292" sldId="261"/>
            <ac:spMk id="5" creationId="{FBB45C1F-12A8-E942-BDB6-F959954F4E5E}"/>
          </ac:spMkLst>
        </pc:spChg>
        <pc:spChg chg="add mod">
          <ac:chgData name="Gabor Papp MD" userId="8af0e474e8f43e25" providerId="LiveId" clId="{A3C6FEF5-88C9-1B4F-8175-505F8DA99826}" dt="2021-11-01T07:51:32.632" v="3837" actId="20577"/>
          <ac:spMkLst>
            <pc:docMk/>
            <pc:sldMk cId="2093723292" sldId="261"/>
            <ac:spMk id="12" creationId="{254D059E-A364-4007-9E25-60EBD9DB8BB2}"/>
          </ac:spMkLst>
        </pc:spChg>
        <pc:picChg chg="add mod">
          <ac:chgData name="Gabor Papp MD" userId="8af0e474e8f43e25" providerId="LiveId" clId="{A3C6FEF5-88C9-1B4F-8175-505F8DA99826}" dt="2021-11-01T07:49:43.333" v="3682" actId="26606"/>
          <ac:picMkLst>
            <pc:docMk/>
            <pc:sldMk cId="2093723292" sldId="261"/>
            <ac:picMk id="7" creationId="{F1B190D1-5461-144E-BA05-2DEBDCF90129}"/>
          </ac:picMkLst>
        </pc:picChg>
      </pc:sldChg>
      <pc:sldChg chg="addSp delSp modSp mod modClrScheme chgLayout">
        <pc:chgData name="Gabor Papp MD" userId="8af0e474e8f43e25" providerId="LiveId" clId="{A3C6FEF5-88C9-1B4F-8175-505F8DA99826}" dt="2021-11-01T08:11:54.356" v="3854" actId="14100"/>
        <pc:sldMkLst>
          <pc:docMk/>
          <pc:sldMk cId="1176589202" sldId="262"/>
        </pc:sldMkLst>
        <pc:spChg chg="mod ord">
          <ac:chgData name="Gabor Papp MD" userId="8af0e474e8f43e25" providerId="LiveId" clId="{A3C6FEF5-88C9-1B4F-8175-505F8DA99826}" dt="2021-11-01T08:11:17.622" v="3850" actId="700"/>
          <ac:spMkLst>
            <pc:docMk/>
            <pc:sldMk cId="1176589202" sldId="262"/>
            <ac:spMk id="2" creationId="{B5CB20E7-1B35-BE41-ABBA-2AA4083FEF70}"/>
          </ac:spMkLst>
        </pc:spChg>
        <pc:spChg chg="del mod ord">
          <ac:chgData name="Gabor Papp MD" userId="8af0e474e8f43e25" providerId="LiveId" clId="{A3C6FEF5-88C9-1B4F-8175-505F8DA99826}" dt="2021-11-01T08:11:17.622" v="3850" actId="700"/>
          <ac:spMkLst>
            <pc:docMk/>
            <pc:sldMk cId="1176589202" sldId="262"/>
            <ac:spMk id="3" creationId="{67274357-A481-E843-B791-2261CB860520}"/>
          </ac:spMkLst>
        </pc:spChg>
        <pc:spChg chg="add del mod ord">
          <ac:chgData name="Gabor Papp MD" userId="8af0e474e8f43e25" providerId="LiveId" clId="{A3C6FEF5-88C9-1B4F-8175-505F8DA99826}" dt="2021-11-01T08:11:28.849" v="3851" actId="931"/>
          <ac:spMkLst>
            <pc:docMk/>
            <pc:sldMk cId="1176589202" sldId="262"/>
            <ac:spMk id="4" creationId="{9FF0CDA1-2E59-384C-9297-813A081BD45A}"/>
          </ac:spMkLst>
        </pc:spChg>
        <pc:spChg chg="add del mod ord">
          <ac:chgData name="Gabor Papp MD" userId="8af0e474e8f43e25" providerId="LiveId" clId="{A3C6FEF5-88C9-1B4F-8175-505F8DA99826}" dt="2021-11-01T08:11:39.161" v="3852" actId="931"/>
          <ac:spMkLst>
            <pc:docMk/>
            <pc:sldMk cId="1176589202" sldId="262"/>
            <ac:spMk id="5" creationId="{7C40C5F8-FCE2-844F-A3E1-CC08856E2CE1}"/>
          </ac:spMkLst>
        </pc:spChg>
        <pc:picChg chg="add mod">
          <ac:chgData name="Gabor Papp MD" userId="8af0e474e8f43e25" providerId="LiveId" clId="{A3C6FEF5-88C9-1B4F-8175-505F8DA99826}" dt="2021-11-01T08:11:54.356" v="3854" actId="14100"/>
          <ac:picMkLst>
            <pc:docMk/>
            <pc:sldMk cId="1176589202" sldId="262"/>
            <ac:picMk id="7" creationId="{C92E71B5-AE7C-9043-8B6B-BB9862556133}"/>
          </ac:picMkLst>
        </pc:picChg>
        <pc:picChg chg="add mod">
          <ac:chgData name="Gabor Papp MD" userId="8af0e474e8f43e25" providerId="LiveId" clId="{A3C6FEF5-88C9-1B4F-8175-505F8DA99826}" dt="2021-11-01T08:11:39.161" v="3852" actId="931"/>
          <ac:picMkLst>
            <pc:docMk/>
            <pc:sldMk cId="1176589202" sldId="262"/>
            <ac:picMk id="9" creationId="{3BB59664-D412-2D40-B450-9CBDA149380B}"/>
          </ac:picMkLst>
        </pc:picChg>
      </pc:sldChg>
      <pc:sldChg chg="addSp delSp modSp mod">
        <pc:chgData name="Gabor Papp MD" userId="8af0e474e8f43e25" providerId="LiveId" clId="{A3C6FEF5-88C9-1B4F-8175-505F8DA99826}" dt="2021-11-01T08:13:20.305" v="3858" actId="26606"/>
        <pc:sldMkLst>
          <pc:docMk/>
          <pc:sldMk cId="3861012730" sldId="263"/>
        </pc:sldMkLst>
        <pc:spChg chg="mod">
          <ac:chgData name="Gabor Papp MD" userId="8af0e474e8f43e25" providerId="LiveId" clId="{A3C6FEF5-88C9-1B4F-8175-505F8DA99826}" dt="2021-11-01T08:13:20.305" v="3858" actId="26606"/>
          <ac:spMkLst>
            <pc:docMk/>
            <pc:sldMk cId="3861012730" sldId="263"/>
            <ac:spMk id="2" creationId="{47BA4D2F-7261-3945-950B-94457BD7DAF1}"/>
          </ac:spMkLst>
        </pc:spChg>
        <pc:spChg chg="del">
          <ac:chgData name="Gabor Papp MD" userId="8af0e474e8f43e25" providerId="LiveId" clId="{A3C6FEF5-88C9-1B4F-8175-505F8DA99826}" dt="2021-11-01T08:13:14.677" v="3855" actId="931"/>
          <ac:spMkLst>
            <pc:docMk/>
            <pc:sldMk cId="3861012730" sldId="263"/>
            <ac:spMk id="3" creationId="{67C43129-C498-C24B-8BCD-6AA30CBF39F6}"/>
          </ac:spMkLst>
        </pc:spChg>
        <pc:picChg chg="add mod">
          <ac:chgData name="Gabor Papp MD" userId="8af0e474e8f43e25" providerId="LiveId" clId="{A3C6FEF5-88C9-1B4F-8175-505F8DA99826}" dt="2021-11-01T08:13:20.305" v="3858" actId="26606"/>
          <ac:picMkLst>
            <pc:docMk/>
            <pc:sldMk cId="3861012730" sldId="263"/>
            <ac:picMk id="5" creationId="{DF23AB56-FEA2-634C-BEE0-38A7093CABF3}"/>
          </ac:picMkLst>
        </pc:picChg>
      </pc:sldChg>
      <pc:sldChg chg="del">
        <pc:chgData name="Gabor Papp MD" userId="8af0e474e8f43e25" providerId="LiveId" clId="{A3C6FEF5-88C9-1B4F-8175-505F8DA99826}" dt="2021-11-03T14:46:27.688" v="3946" actId="2696"/>
        <pc:sldMkLst>
          <pc:docMk/>
          <pc:sldMk cId="307155496" sldId="264"/>
        </pc:sldMkLst>
      </pc:sldChg>
      <pc:sldChg chg="add del">
        <pc:chgData name="Gabor Papp MD" userId="8af0e474e8f43e25" providerId="LiveId" clId="{A3C6FEF5-88C9-1B4F-8175-505F8DA99826}" dt="2021-11-03T14:56:08.711" v="4019" actId="2696"/>
        <pc:sldMkLst>
          <pc:docMk/>
          <pc:sldMk cId="687656446" sldId="264"/>
        </pc:sldMkLst>
      </pc:sldChg>
      <pc:sldChg chg="addSp delSp modSp mod ord modClrScheme chgLayout">
        <pc:chgData name="Gabor Papp MD" userId="8af0e474e8f43e25" providerId="LiveId" clId="{A3C6FEF5-88C9-1B4F-8175-505F8DA99826}" dt="2021-11-03T14:53:17.213" v="3950" actId="20578"/>
        <pc:sldMkLst>
          <pc:docMk/>
          <pc:sldMk cId="3719182007" sldId="265"/>
        </pc:sldMkLst>
        <pc:spChg chg="mod ord">
          <ac:chgData name="Gabor Papp MD" userId="8af0e474e8f43e25" providerId="LiveId" clId="{A3C6FEF5-88C9-1B4F-8175-505F8DA99826}" dt="2021-11-01T08:05:20.841" v="3846" actId="700"/>
          <ac:spMkLst>
            <pc:docMk/>
            <pc:sldMk cId="3719182007" sldId="265"/>
            <ac:spMk id="2" creationId="{AD509D78-8A4C-F04C-9241-8133DE277DE6}"/>
          </ac:spMkLst>
        </pc:spChg>
        <pc:spChg chg="del mod ord">
          <ac:chgData name="Gabor Papp MD" userId="8af0e474e8f43e25" providerId="LiveId" clId="{A3C6FEF5-88C9-1B4F-8175-505F8DA99826}" dt="2021-11-01T08:05:20.841" v="3846" actId="700"/>
          <ac:spMkLst>
            <pc:docMk/>
            <pc:sldMk cId="3719182007" sldId="265"/>
            <ac:spMk id="3" creationId="{D6EBEB64-E142-A444-883D-BEB88BE9AE86}"/>
          </ac:spMkLst>
        </pc:spChg>
        <pc:spChg chg="add del mod ord">
          <ac:chgData name="Gabor Papp MD" userId="8af0e474e8f43e25" providerId="LiveId" clId="{A3C6FEF5-88C9-1B4F-8175-505F8DA99826}" dt="2021-11-01T08:07:26.841" v="3848" actId="931"/>
          <ac:spMkLst>
            <pc:docMk/>
            <pc:sldMk cId="3719182007" sldId="265"/>
            <ac:spMk id="4" creationId="{6409837A-24AC-4F4C-82F5-D38A1E355A66}"/>
          </ac:spMkLst>
        </pc:spChg>
        <pc:spChg chg="add del mod ord">
          <ac:chgData name="Gabor Papp MD" userId="8af0e474e8f43e25" providerId="LiveId" clId="{A3C6FEF5-88C9-1B4F-8175-505F8DA99826}" dt="2021-11-01T08:05:30.813" v="3847" actId="931"/>
          <ac:spMkLst>
            <pc:docMk/>
            <pc:sldMk cId="3719182007" sldId="265"/>
            <ac:spMk id="5" creationId="{D92B2960-CD76-6E49-9250-51C5B1C0D550}"/>
          </ac:spMkLst>
        </pc:spChg>
        <pc:picChg chg="add mod">
          <ac:chgData name="Gabor Papp MD" userId="8af0e474e8f43e25" providerId="LiveId" clId="{A3C6FEF5-88C9-1B4F-8175-505F8DA99826}" dt="2021-11-01T08:05:30.813" v="3847" actId="931"/>
          <ac:picMkLst>
            <pc:docMk/>
            <pc:sldMk cId="3719182007" sldId="265"/>
            <ac:picMk id="7" creationId="{B608E650-D7F1-754D-9E18-C037D3F9376F}"/>
          </ac:picMkLst>
        </pc:picChg>
        <pc:picChg chg="add mod">
          <ac:chgData name="Gabor Papp MD" userId="8af0e474e8f43e25" providerId="LiveId" clId="{A3C6FEF5-88C9-1B4F-8175-505F8DA99826}" dt="2021-11-01T08:07:26.841" v="3848" actId="931"/>
          <ac:picMkLst>
            <pc:docMk/>
            <pc:sldMk cId="3719182007" sldId="265"/>
            <ac:picMk id="9" creationId="{F318243A-A032-F448-A8BA-E5A7748D7259}"/>
          </ac:picMkLst>
        </pc:picChg>
      </pc:sldChg>
      <pc:sldChg chg="del">
        <pc:chgData name="Gabor Papp MD" userId="8af0e474e8f43e25" providerId="LiveId" clId="{A3C6FEF5-88C9-1B4F-8175-505F8DA99826}" dt="2021-11-03T14:35:32.231" v="3930" actId="2696"/>
        <pc:sldMkLst>
          <pc:docMk/>
          <pc:sldMk cId="741512030" sldId="266"/>
        </pc:sldMkLst>
      </pc:sldChg>
      <pc:sldChg chg="modSp mod modAnim">
        <pc:chgData name="Gabor Papp MD" userId="8af0e474e8f43e25" providerId="LiveId" clId="{A3C6FEF5-88C9-1B4F-8175-505F8DA99826}" dt="2021-10-30T14:57:21.857" v="242"/>
        <pc:sldMkLst>
          <pc:docMk/>
          <pc:sldMk cId="1132725672" sldId="267"/>
        </pc:sldMkLst>
        <pc:spChg chg="mod">
          <ac:chgData name="Gabor Papp MD" userId="8af0e474e8f43e25" providerId="LiveId" clId="{A3C6FEF5-88C9-1B4F-8175-505F8DA99826}" dt="2021-10-30T14:56:55.880" v="240" actId="20577"/>
          <ac:spMkLst>
            <pc:docMk/>
            <pc:sldMk cId="1132725672" sldId="267"/>
            <ac:spMk id="3" creationId="{90633438-B1AB-E449-AC95-899CB0A36498}"/>
          </ac:spMkLst>
        </pc:spChg>
      </pc:sldChg>
      <pc:sldChg chg="modSp mod">
        <pc:chgData name="Gabor Papp MD" userId="8af0e474e8f43e25" providerId="LiveId" clId="{A3C6FEF5-88C9-1B4F-8175-505F8DA99826}" dt="2021-10-31T07:19:48.591" v="2620" actId="20577"/>
        <pc:sldMkLst>
          <pc:docMk/>
          <pc:sldMk cId="2342717796" sldId="268"/>
        </pc:sldMkLst>
        <pc:spChg chg="mod">
          <ac:chgData name="Gabor Papp MD" userId="8af0e474e8f43e25" providerId="LiveId" clId="{A3C6FEF5-88C9-1B4F-8175-505F8DA99826}" dt="2021-10-31T07:19:48.591" v="2620" actId="20577"/>
          <ac:spMkLst>
            <pc:docMk/>
            <pc:sldMk cId="2342717796" sldId="268"/>
            <ac:spMk id="3" creationId="{47594857-F853-EA4A-9386-A1888EBD2BC3}"/>
          </ac:spMkLst>
        </pc:spChg>
      </pc:sldChg>
      <pc:sldChg chg="modSp mod modAnim">
        <pc:chgData name="Gabor Papp MD" userId="8af0e474e8f43e25" providerId="LiveId" clId="{A3C6FEF5-88C9-1B4F-8175-505F8DA99826}" dt="2021-10-30T15:00:51.747" v="392"/>
        <pc:sldMkLst>
          <pc:docMk/>
          <pc:sldMk cId="3960854536" sldId="269"/>
        </pc:sldMkLst>
        <pc:spChg chg="mod">
          <ac:chgData name="Gabor Papp MD" userId="8af0e474e8f43e25" providerId="LiveId" clId="{A3C6FEF5-88C9-1B4F-8175-505F8DA99826}" dt="2021-10-30T15:00:39.449" v="391" actId="20577"/>
          <ac:spMkLst>
            <pc:docMk/>
            <pc:sldMk cId="3960854536" sldId="269"/>
            <ac:spMk id="3" creationId="{C8993F5E-6911-CF41-9A94-ABF95B6C100B}"/>
          </ac:spMkLst>
        </pc:spChg>
      </pc:sldChg>
      <pc:sldChg chg="modSp mod">
        <pc:chgData name="Gabor Papp MD" userId="8af0e474e8f43e25" providerId="LiveId" clId="{A3C6FEF5-88C9-1B4F-8175-505F8DA99826}" dt="2021-10-31T07:35:41.108" v="2976" actId="20577"/>
        <pc:sldMkLst>
          <pc:docMk/>
          <pc:sldMk cId="2701645918" sldId="270"/>
        </pc:sldMkLst>
        <pc:spChg chg="mod">
          <ac:chgData name="Gabor Papp MD" userId="8af0e474e8f43e25" providerId="LiveId" clId="{A3C6FEF5-88C9-1B4F-8175-505F8DA99826}" dt="2021-10-31T07:35:41.108" v="2976" actId="20577"/>
          <ac:spMkLst>
            <pc:docMk/>
            <pc:sldMk cId="2701645918" sldId="270"/>
            <ac:spMk id="3" creationId="{04E849F4-D1E7-8C4C-9D68-61858731B37D}"/>
          </ac:spMkLst>
        </pc:spChg>
      </pc:sldChg>
      <pc:sldChg chg="modSp mod">
        <pc:chgData name="Gabor Papp MD" userId="8af0e474e8f43e25" providerId="LiveId" clId="{A3C6FEF5-88C9-1B4F-8175-505F8DA99826}" dt="2021-10-31T07:15:14.897" v="2371" actId="20577"/>
        <pc:sldMkLst>
          <pc:docMk/>
          <pc:sldMk cId="952702995" sldId="271"/>
        </pc:sldMkLst>
        <pc:spChg chg="mod">
          <ac:chgData name="Gabor Papp MD" userId="8af0e474e8f43e25" providerId="LiveId" clId="{A3C6FEF5-88C9-1B4F-8175-505F8DA99826}" dt="2021-10-31T07:15:14.897" v="2371" actId="20577"/>
          <ac:spMkLst>
            <pc:docMk/>
            <pc:sldMk cId="952702995" sldId="271"/>
            <ac:spMk id="3" creationId="{C4177806-68BD-ED44-A2AB-257BB8EBE389}"/>
          </ac:spMkLst>
        </pc:spChg>
      </pc:sldChg>
      <pc:sldChg chg="addSp delSp modSp new mod modClrScheme chgLayout">
        <pc:chgData name="Gabor Papp MD" userId="8af0e474e8f43e25" providerId="LiveId" clId="{A3C6FEF5-88C9-1B4F-8175-505F8DA99826}" dt="2021-11-03T16:33:29.625" v="4300" actId="1076"/>
        <pc:sldMkLst>
          <pc:docMk/>
          <pc:sldMk cId="3333315257" sldId="272"/>
        </pc:sldMkLst>
        <pc:spChg chg="mod ord">
          <ac:chgData name="Gabor Papp MD" userId="8af0e474e8f43e25" providerId="LiveId" clId="{A3C6FEF5-88C9-1B4F-8175-505F8DA99826}" dt="2021-11-03T16:09:07.578" v="4276" actId="700"/>
          <ac:spMkLst>
            <pc:docMk/>
            <pc:sldMk cId="3333315257" sldId="272"/>
            <ac:spMk id="2" creationId="{1920E969-FD9E-AC4D-A74B-698CFD32DA5D}"/>
          </ac:spMkLst>
        </pc:spChg>
        <pc:spChg chg="mod ord">
          <ac:chgData name="Gabor Papp MD" userId="8af0e474e8f43e25" providerId="LiveId" clId="{A3C6FEF5-88C9-1B4F-8175-505F8DA99826}" dt="2021-11-03T16:29:08.884" v="4283" actId="20577"/>
          <ac:spMkLst>
            <pc:docMk/>
            <pc:sldMk cId="3333315257" sldId="272"/>
            <ac:spMk id="3" creationId="{51A7DE19-41A7-2746-94DA-C790CC4FAC35}"/>
          </ac:spMkLst>
        </pc:spChg>
        <pc:spChg chg="add del mod ord">
          <ac:chgData name="Gabor Papp MD" userId="8af0e474e8f43e25" providerId="LiveId" clId="{A3C6FEF5-88C9-1B4F-8175-505F8DA99826}" dt="2021-11-03T16:19:07.114" v="4277" actId="931"/>
          <ac:spMkLst>
            <pc:docMk/>
            <pc:sldMk cId="3333315257" sldId="272"/>
            <ac:spMk id="4" creationId="{C80FC44F-81A3-EC43-A41D-FA1E2629D39D}"/>
          </ac:spMkLst>
        </pc:spChg>
        <pc:picChg chg="add mod">
          <ac:chgData name="Gabor Papp MD" userId="8af0e474e8f43e25" providerId="LiveId" clId="{A3C6FEF5-88C9-1B4F-8175-505F8DA99826}" dt="2021-11-03T16:33:29.625" v="4300" actId="1076"/>
          <ac:picMkLst>
            <pc:docMk/>
            <pc:sldMk cId="3333315257" sldId="272"/>
            <ac:picMk id="6" creationId="{56EF1C5E-8414-EB41-989D-FA1CB79EA453}"/>
          </ac:picMkLst>
        </pc:picChg>
        <pc:picChg chg="add mod">
          <ac:chgData name="Gabor Papp MD" userId="8af0e474e8f43e25" providerId="LiveId" clId="{A3C6FEF5-88C9-1B4F-8175-505F8DA99826}" dt="2021-11-03T16:33:28.034" v="4299" actId="1076"/>
          <ac:picMkLst>
            <pc:docMk/>
            <pc:sldMk cId="3333315257" sldId="272"/>
            <ac:picMk id="8" creationId="{8EE3F0B6-F10A-E844-942C-1781A8A055F9}"/>
          </ac:picMkLst>
        </pc:picChg>
      </pc:sldChg>
      <pc:sldChg chg="addSp modSp new mod modClrScheme chgLayout">
        <pc:chgData name="Gabor Papp MD" userId="8af0e474e8f43e25" providerId="LiveId" clId="{A3C6FEF5-88C9-1B4F-8175-505F8DA99826}" dt="2021-10-31T06:46:39.237" v="1201" actId="20577"/>
        <pc:sldMkLst>
          <pc:docMk/>
          <pc:sldMk cId="1634538519" sldId="273"/>
        </pc:sldMkLst>
        <pc:spChg chg="mod ord">
          <ac:chgData name="Gabor Papp MD" userId="8af0e474e8f43e25" providerId="LiveId" clId="{A3C6FEF5-88C9-1B4F-8175-505F8DA99826}" dt="2021-10-31T06:42:38.024" v="1059" actId="700"/>
          <ac:spMkLst>
            <pc:docMk/>
            <pc:sldMk cId="1634538519" sldId="273"/>
            <ac:spMk id="2" creationId="{69E0C5E2-3476-FE49-A61D-34630760E04E}"/>
          </ac:spMkLst>
        </pc:spChg>
        <pc:spChg chg="mod ord">
          <ac:chgData name="Gabor Papp MD" userId="8af0e474e8f43e25" providerId="LiveId" clId="{A3C6FEF5-88C9-1B4F-8175-505F8DA99826}" dt="2021-10-31T06:45:38.651" v="1149" actId="5793"/>
          <ac:spMkLst>
            <pc:docMk/>
            <pc:sldMk cId="1634538519" sldId="273"/>
            <ac:spMk id="3" creationId="{F1C616F5-F566-E344-958B-020FC937A77B}"/>
          </ac:spMkLst>
        </pc:spChg>
        <pc:spChg chg="add mod ord">
          <ac:chgData name="Gabor Papp MD" userId="8af0e474e8f43e25" providerId="LiveId" clId="{A3C6FEF5-88C9-1B4F-8175-505F8DA99826}" dt="2021-10-31T06:46:39.237" v="1201" actId="20577"/>
          <ac:spMkLst>
            <pc:docMk/>
            <pc:sldMk cId="1634538519" sldId="273"/>
            <ac:spMk id="4" creationId="{6A4B27A4-EDC3-764C-BB3A-19A1E04A9AA6}"/>
          </ac:spMkLst>
        </pc:spChg>
      </pc:sldChg>
      <pc:sldChg chg="addSp delSp modSp new mod modClrScheme chgLayout">
        <pc:chgData name="Gabor Papp MD" userId="8af0e474e8f43e25" providerId="LiveId" clId="{A3C6FEF5-88C9-1B4F-8175-505F8DA99826}" dt="2021-11-03T16:38:08.697" v="4304" actId="962"/>
        <pc:sldMkLst>
          <pc:docMk/>
          <pc:sldMk cId="2420946204" sldId="274"/>
        </pc:sldMkLst>
        <pc:spChg chg="mod ord">
          <ac:chgData name="Gabor Papp MD" userId="8af0e474e8f43e25" providerId="LiveId" clId="{A3C6FEF5-88C9-1B4F-8175-505F8DA99826}" dt="2021-11-03T16:34:05.240" v="4301" actId="700"/>
          <ac:spMkLst>
            <pc:docMk/>
            <pc:sldMk cId="2420946204" sldId="274"/>
            <ac:spMk id="2" creationId="{BD10BC79-8F87-B348-BE2C-81F66CA70659}"/>
          </ac:spMkLst>
        </pc:spChg>
        <pc:spChg chg="mod ord">
          <ac:chgData name="Gabor Papp MD" userId="8af0e474e8f43e25" providerId="LiveId" clId="{A3C6FEF5-88C9-1B4F-8175-505F8DA99826}" dt="2021-11-03T16:34:05.240" v="4301" actId="700"/>
          <ac:spMkLst>
            <pc:docMk/>
            <pc:sldMk cId="2420946204" sldId="274"/>
            <ac:spMk id="3" creationId="{87E7E964-5FC2-4E4B-B774-262135CC9B7D}"/>
          </ac:spMkLst>
        </pc:spChg>
        <pc:spChg chg="add del mod ord">
          <ac:chgData name="Gabor Papp MD" userId="8af0e474e8f43e25" providerId="LiveId" clId="{A3C6FEF5-88C9-1B4F-8175-505F8DA99826}" dt="2021-11-03T16:38:05.190" v="4302" actId="931"/>
          <ac:spMkLst>
            <pc:docMk/>
            <pc:sldMk cId="2420946204" sldId="274"/>
            <ac:spMk id="4" creationId="{35DCE115-92D1-804A-89B8-88FD9B06689E}"/>
          </ac:spMkLst>
        </pc:spChg>
        <pc:picChg chg="add mod">
          <ac:chgData name="Gabor Papp MD" userId="8af0e474e8f43e25" providerId="LiveId" clId="{A3C6FEF5-88C9-1B4F-8175-505F8DA99826}" dt="2021-11-03T16:38:08.697" v="4304" actId="962"/>
          <ac:picMkLst>
            <pc:docMk/>
            <pc:sldMk cId="2420946204" sldId="274"/>
            <ac:picMk id="6" creationId="{7F74404E-5F2D-274B-8D66-21C4E2830147}"/>
          </ac:picMkLst>
        </pc:picChg>
      </pc:sldChg>
      <pc:sldChg chg="addSp delSp modSp new mod ord modClrScheme chgLayout">
        <pc:chgData name="Gabor Papp MD" userId="8af0e474e8f43e25" providerId="LiveId" clId="{A3C6FEF5-88C9-1B4F-8175-505F8DA99826}" dt="2021-11-03T16:43:08.925" v="4352" actId="20577"/>
        <pc:sldMkLst>
          <pc:docMk/>
          <pc:sldMk cId="2183650838" sldId="275"/>
        </pc:sldMkLst>
        <pc:spChg chg="mod ord">
          <ac:chgData name="Gabor Papp MD" userId="8af0e474e8f43e25" providerId="LiveId" clId="{A3C6FEF5-88C9-1B4F-8175-505F8DA99826}" dt="2021-11-03T16:42:41.602" v="4320" actId="26606"/>
          <ac:spMkLst>
            <pc:docMk/>
            <pc:sldMk cId="2183650838" sldId="275"/>
            <ac:spMk id="2" creationId="{752EE325-23DE-DA40-B5FD-3145AC0FAD70}"/>
          </ac:spMkLst>
        </pc:spChg>
        <pc:spChg chg="mod ord">
          <ac:chgData name="Gabor Papp MD" userId="8af0e474e8f43e25" providerId="LiveId" clId="{A3C6FEF5-88C9-1B4F-8175-505F8DA99826}" dt="2021-11-03T16:43:08.925" v="4352" actId="20577"/>
          <ac:spMkLst>
            <pc:docMk/>
            <pc:sldMk cId="2183650838" sldId="275"/>
            <ac:spMk id="3" creationId="{C31EB5F6-B6E0-A74C-8B01-74B90117B6B3}"/>
          </ac:spMkLst>
        </pc:spChg>
        <pc:spChg chg="add del mod ord">
          <ac:chgData name="Gabor Papp MD" userId="8af0e474e8f43e25" providerId="LiveId" clId="{A3C6FEF5-88C9-1B4F-8175-505F8DA99826}" dt="2021-11-03T16:42:36.940" v="4317" actId="931"/>
          <ac:spMkLst>
            <pc:docMk/>
            <pc:sldMk cId="2183650838" sldId="275"/>
            <ac:spMk id="4" creationId="{D7FA7BDB-29B9-9641-A62B-84823F796286}"/>
          </ac:spMkLst>
        </pc:spChg>
        <pc:picChg chg="add mod">
          <ac:chgData name="Gabor Papp MD" userId="8af0e474e8f43e25" providerId="LiveId" clId="{A3C6FEF5-88C9-1B4F-8175-505F8DA99826}" dt="2021-11-03T16:42:41.602" v="4320" actId="26606"/>
          <ac:picMkLst>
            <pc:docMk/>
            <pc:sldMk cId="2183650838" sldId="275"/>
            <ac:picMk id="6" creationId="{5D0BB3E2-82BA-7644-B11E-4634258165AB}"/>
          </ac:picMkLst>
        </pc:picChg>
      </pc:sldChg>
      <pc:sldChg chg="addSp delSp modSp new mod ord modClrScheme chgLayout">
        <pc:chgData name="Gabor Papp MD" userId="8af0e474e8f43e25" providerId="LiveId" clId="{A3C6FEF5-88C9-1B4F-8175-505F8DA99826}" dt="2021-11-03T16:38:44.570" v="4309" actId="26606"/>
        <pc:sldMkLst>
          <pc:docMk/>
          <pc:sldMk cId="272188440" sldId="276"/>
        </pc:sldMkLst>
        <pc:spChg chg="mod ord">
          <ac:chgData name="Gabor Papp MD" userId="8af0e474e8f43e25" providerId="LiveId" clId="{A3C6FEF5-88C9-1B4F-8175-505F8DA99826}" dt="2021-11-03T16:38:44.570" v="4309" actId="26606"/>
          <ac:spMkLst>
            <pc:docMk/>
            <pc:sldMk cId="272188440" sldId="276"/>
            <ac:spMk id="2" creationId="{19121518-04B1-6D4B-B7FF-89CB5D40BB3C}"/>
          </ac:spMkLst>
        </pc:spChg>
        <pc:spChg chg="mod ord">
          <ac:chgData name="Gabor Papp MD" userId="8af0e474e8f43e25" providerId="LiveId" clId="{A3C6FEF5-88C9-1B4F-8175-505F8DA99826}" dt="2021-11-03T16:38:44.570" v="4309" actId="26606"/>
          <ac:spMkLst>
            <pc:docMk/>
            <pc:sldMk cId="272188440" sldId="276"/>
            <ac:spMk id="3" creationId="{BBA9FDC8-3EC4-C14A-BA9B-F55CC6B355F8}"/>
          </ac:spMkLst>
        </pc:spChg>
        <pc:spChg chg="add del mod ord">
          <ac:chgData name="Gabor Papp MD" userId="8af0e474e8f43e25" providerId="LiveId" clId="{A3C6FEF5-88C9-1B4F-8175-505F8DA99826}" dt="2021-11-03T16:38:34.389" v="4306" actId="931"/>
          <ac:spMkLst>
            <pc:docMk/>
            <pc:sldMk cId="272188440" sldId="276"/>
            <ac:spMk id="4" creationId="{2BEE1C7C-7B44-6F4E-9D8B-24AD9C26BE57}"/>
          </ac:spMkLst>
        </pc:spChg>
        <pc:picChg chg="add mod">
          <ac:chgData name="Gabor Papp MD" userId="8af0e474e8f43e25" providerId="LiveId" clId="{A3C6FEF5-88C9-1B4F-8175-505F8DA99826}" dt="2021-11-03T16:38:44.570" v="4309" actId="26606"/>
          <ac:picMkLst>
            <pc:docMk/>
            <pc:sldMk cId="272188440" sldId="276"/>
            <ac:picMk id="6" creationId="{CD2DD5A8-223B-1342-B77A-9E7B625C8489}"/>
          </ac:picMkLst>
        </pc:picChg>
      </pc:sldChg>
      <pc:sldChg chg="addSp delSp modSp new mod modClrScheme chgLayout">
        <pc:chgData name="Gabor Papp MD" userId="8af0e474e8f43e25" providerId="LiveId" clId="{A3C6FEF5-88C9-1B4F-8175-505F8DA99826}" dt="2021-11-03T16:42:13.334" v="4315" actId="700"/>
        <pc:sldMkLst>
          <pc:docMk/>
          <pc:sldMk cId="1544116952" sldId="277"/>
        </pc:sldMkLst>
        <pc:spChg chg="mod ord">
          <ac:chgData name="Gabor Papp MD" userId="8af0e474e8f43e25" providerId="LiveId" clId="{A3C6FEF5-88C9-1B4F-8175-505F8DA99826}" dt="2021-11-03T16:42:13.334" v="4315" actId="700"/>
          <ac:spMkLst>
            <pc:docMk/>
            <pc:sldMk cId="1544116952" sldId="277"/>
            <ac:spMk id="2" creationId="{68AA1EB2-9F1A-454E-BE76-B609FED50794}"/>
          </ac:spMkLst>
        </pc:spChg>
        <pc:spChg chg="mod ord">
          <ac:chgData name="Gabor Papp MD" userId="8af0e474e8f43e25" providerId="LiveId" clId="{A3C6FEF5-88C9-1B4F-8175-505F8DA99826}" dt="2021-11-03T16:42:13.334" v="4315" actId="700"/>
          <ac:spMkLst>
            <pc:docMk/>
            <pc:sldMk cId="1544116952" sldId="277"/>
            <ac:spMk id="3" creationId="{A5D26029-B742-6443-9372-E8C8BFBED776}"/>
          </ac:spMkLst>
        </pc:spChg>
        <pc:spChg chg="add del mod ord">
          <ac:chgData name="Gabor Papp MD" userId="8af0e474e8f43e25" providerId="LiveId" clId="{A3C6FEF5-88C9-1B4F-8175-505F8DA99826}" dt="2021-11-03T16:39:17.047" v="4313" actId="931"/>
          <ac:spMkLst>
            <pc:docMk/>
            <pc:sldMk cId="1544116952" sldId="277"/>
            <ac:spMk id="4" creationId="{F8F7A128-A244-B94D-BD2A-F0A0C7A258D0}"/>
          </ac:spMkLst>
        </pc:spChg>
        <pc:picChg chg="add mod ord">
          <ac:chgData name="Gabor Papp MD" userId="8af0e474e8f43e25" providerId="LiveId" clId="{A3C6FEF5-88C9-1B4F-8175-505F8DA99826}" dt="2021-11-03T16:42:13.334" v="4315" actId="700"/>
          <ac:picMkLst>
            <pc:docMk/>
            <pc:sldMk cId="1544116952" sldId="277"/>
            <ac:picMk id="6" creationId="{016E902A-3C14-3149-8467-91F7D3C94E72}"/>
          </ac:picMkLst>
        </pc:picChg>
      </pc:sldChg>
      <pc:sldChg chg="modSp new mod modAnim">
        <pc:chgData name="Gabor Papp MD" userId="8af0e474e8f43e25" providerId="LiveId" clId="{A3C6FEF5-88C9-1B4F-8175-505F8DA99826}" dt="2021-10-31T07:04:28.810" v="2025"/>
        <pc:sldMkLst>
          <pc:docMk/>
          <pc:sldMk cId="1524908670" sldId="278"/>
        </pc:sldMkLst>
        <pc:spChg chg="mod">
          <ac:chgData name="Gabor Papp MD" userId="8af0e474e8f43e25" providerId="LiveId" clId="{A3C6FEF5-88C9-1B4F-8175-505F8DA99826}" dt="2021-10-31T06:55:48.585" v="1651" actId="20577"/>
          <ac:spMkLst>
            <pc:docMk/>
            <pc:sldMk cId="1524908670" sldId="278"/>
            <ac:spMk id="2" creationId="{580B7178-74BA-5243-93D3-B214D1566299}"/>
          </ac:spMkLst>
        </pc:spChg>
        <pc:spChg chg="mod">
          <ac:chgData name="Gabor Papp MD" userId="8af0e474e8f43e25" providerId="LiveId" clId="{A3C6FEF5-88C9-1B4F-8175-505F8DA99826}" dt="2021-10-31T07:03:22.140" v="2022" actId="20577"/>
          <ac:spMkLst>
            <pc:docMk/>
            <pc:sldMk cId="1524908670" sldId="278"/>
            <ac:spMk id="3" creationId="{B5329D54-825E-9749-B2B2-62680CB4EBD2}"/>
          </ac:spMkLst>
        </pc:spChg>
      </pc:sldChg>
      <pc:sldChg chg="addSp delSp modSp new mod modClrScheme chgLayout">
        <pc:chgData name="Gabor Papp MD" userId="8af0e474e8f43e25" providerId="LiveId" clId="{A3C6FEF5-88C9-1B4F-8175-505F8DA99826}" dt="2021-11-01T07:46:24.094" v="3677" actId="26606"/>
        <pc:sldMkLst>
          <pc:docMk/>
          <pc:sldMk cId="1403753557" sldId="279"/>
        </pc:sldMkLst>
        <pc:spChg chg="del mod ord">
          <ac:chgData name="Gabor Papp MD" userId="8af0e474e8f43e25" providerId="LiveId" clId="{A3C6FEF5-88C9-1B4F-8175-505F8DA99826}" dt="2021-11-01T07:43:00.400" v="3667" actId="700"/>
          <ac:spMkLst>
            <pc:docMk/>
            <pc:sldMk cId="1403753557" sldId="279"/>
            <ac:spMk id="2" creationId="{2F747196-532A-6446-86D4-156DB2317E53}"/>
          </ac:spMkLst>
        </pc:spChg>
        <pc:spChg chg="del mod ord">
          <ac:chgData name="Gabor Papp MD" userId="8af0e474e8f43e25" providerId="LiveId" clId="{A3C6FEF5-88C9-1B4F-8175-505F8DA99826}" dt="2021-11-01T07:43:00.400" v="3667" actId="700"/>
          <ac:spMkLst>
            <pc:docMk/>
            <pc:sldMk cId="1403753557" sldId="279"/>
            <ac:spMk id="3" creationId="{60BBB5DB-7EA2-1D47-9943-B30BF55D0270}"/>
          </ac:spMkLst>
        </pc:spChg>
        <pc:spChg chg="del">
          <ac:chgData name="Gabor Papp MD" userId="8af0e474e8f43e25" providerId="LiveId" clId="{A3C6FEF5-88C9-1B4F-8175-505F8DA99826}" dt="2021-11-01T07:43:00.400" v="3667" actId="700"/>
          <ac:spMkLst>
            <pc:docMk/>
            <pc:sldMk cId="1403753557" sldId="279"/>
            <ac:spMk id="4" creationId="{1B8077FA-2B87-D24C-B99A-E095DFE59468}"/>
          </ac:spMkLst>
        </pc:spChg>
        <pc:spChg chg="add del mod ord">
          <ac:chgData name="Gabor Papp MD" userId="8af0e474e8f43e25" providerId="LiveId" clId="{A3C6FEF5-88C9-1B4F-8175-505F8DA99826}" dt="2021-11-01T07:46:24.094" v="3677" actId="26606"/>
          <ac:spMkLst>
            <pc:docMk/>
            <pc:sldMk cId="1403753557" sldId="279"/>
            <ac:spMk id="5" creationId="{62B820B6-3193-8648-B428-6D2CDC03DAE5}"/>
          </ac:spMkLst>
        </pc:spChg>
        <pc:spChg chg="add del mod ord">
          <ac:chgData name="Gabor Papp MD" userId="8af0e474e8f43e25" providerId="LiveId" clId="{A3C6FEF5-88C9-1B4F-8175-505F8DA99826}" dt="2021-11-01T07:46:01.576" v="3674" actId="931"/>
          <ac:spMkLst>
            <pc:docMk/>
            <pc:sldMk cId="1403753557" sldId="279"/>
            <ac:spMk id="6" creationId="{D0A2E14F-A8F9-7C48-B0E8-B86DD20098A1}"/>
          </ac:spMkLst>
        </pc:spChg>
        <pc:picChg chg="add mod">
          <ac:chgData name="Gabor Papp MD" userId="8af0e474e8f43e25" providerId="LiveId" clId="{A3C6FEF5-88C9-1B4F-8175-505F8DA99826}" dt="2021-11-01T07:46:24.094" v="3677" actId="26606"/>
          <ac:picMkLst>
            <pc:docMk/>
            <pc:sldMk cId="1403753557" sldId="279"/>
            <ac:picMk id="8" creationId="{DE678153-6331-EE42-80AF-C907637615D2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25" creationId="{2591C06E-75CE-8443-B6A3-4F8EBB418BA6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26" creationId="{74782AD7-8686-3743-AF42-26E3C8BCE784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27" creationId="{C11FB4EF-19FA-EC48-A466-78207482E601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28" creationId="{935D2642-FEA1-4744-ACB1-FD8321E0B4DE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29" creationId="{D86157F0-F471-8845-9697-28CC52F78358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30" creationId="{1D46B088-EC90-C844-9F5C-8CC557930B3C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31" creationId="{8293A511-1F82-1840-AED8-E1125C57132B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32" creationId="{06540C07-C78D-EB48-9755-89D6486AF16C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33" creationId="{04DA22DB-3A0C-134E-B6AE-EC55FE5BF1CD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34" creationId="{D1FF59FB-FCE7-F649-B6D9-13CD7E95E48E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35" creationId="{54977594-3469-FB4E-A982-D8E2B0010E6C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36" creationId="{5237AE95-AC50-3545-B3A5-479C8951F21D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37" creationId="{EFBC2B50-6DFC-7443-B311-B63D02D6B665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38" creationId="{E39DE777-8810-774F-A3F8-83E777B59894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39" creationId="{51E4FFC6-4553-944B-B5B7-6BCE422C0C7E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40" creationId="{ED0D71C9-70E8-F546-B309-6AF1A787AF6C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41" creationId="{EC657C44-730A-0748-B733-77223A40B266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42" creationId="{19329D0B-6224-C048-81EF-A6A02EE02258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43" creationId="{8EEA6A78-5D00-E949-9051-8DCB028A49BF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44" creationId="{3068F6E8-FC12-0343-A92D-FEB58630198B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45" creationId="{D6F9551D-C213-8845-BDEF-22A7019018F7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46" creationId="{198BEA77-529C-D945-AD22-97821667CF09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47" creationId="{18209E3A-E51F-6242-ABCB-1F85B0E33376}"/>
          </ac:picMkLst>
        </pc:picChg>
        <pc:picChg chg="add del mod">
          <ac:chgData name="Gabor Papp MD" userId="8af0e474e8f43e25" providerId="LiveId" clId="{A3C6FEF5-88C9-1B4F-8175-505F8DA99826}" dt="2021-11-01T07:43:29.028" v="3673"/>
          <ac:picMkLst>
            <pc:docMk/>
            <pc:sldMk cId="1403753557" sldId="279"/>
            <ac:picMk id="1048" creationId="{05144C5B-6C25-7C48-960C-9FF155F442EB}"/>
          </ac:picMkLst>
        </pc:picChg>
      </pc:sldChg>
      <pc:sldChg chg="addSp delSp modSp new mod modClrScheme chgLayout">
        <pc:chgData name="Gabor Papp MD" userId="8af0e474e8f43e25" providerId="LiveId" clId="{A3C6FEF5-88C9-1B4F-8175-505F8DA99826}" dt="2021-11-01T08:05:08.039" v="3845" actId="700"/>
        <pc:sldMkLst>
          <pc:docMk/>
          <pc:sldMk cId="3073705107" sldId="280"/>
        </pc:sldMkLst>
        <pc:spChg chg="del mod ord">
          <ac:chgData name="Gabor Papp MD" userId="8af0e474e8f43e25" providerId="LiveId" clId="{A3C6FEF5-88C9-1B4F-8175-505F8DA99826}" dt="2021-11-01T07:56:23.360" v="3839" actId="700"/>
          <ac:spMkLst>
            <pc:docMk/>
            <pc:sldMk cId="3073705107" sldId="280"/>
            <ac:spMk id="2" creationId="{AB1D9FC0-C429-524D-B122-65C0302C0F50}"/>
          </ac:spMkLst>
        </pc:spChg>
        <pc:spChg chg="del mod ord">
          <ac:chgData name="Gabor Papp MD" userId="8af0e474e8f43e25" providerId="LiveId" clId="{A3C6FEF5-88C9-1B4F-8175-505F8DA99826}" dt="2021-11-01T07:56:23.360" v="3839" actId="700"/>
          <ac:spMkLst>
            <pc:docMk/>
            <pc:sldMk cId="3073705107" sldId="280"/>
            <ac:spMk id="3" creationId="{235587C6-82C5-3D4C-9C15-673DB5D1489B}"/>
          </ac:spMkLst>
        </pc:spChg>
        <pc:spChg chg="del">
          <ac:chgData name="Gabor Papp MD" userId="8af0e474e8f43e25" providerId="LiveId" clId="{A3C6FEF5-88C9-1B4F-8175-505F8DA99826}" dt="2021-11-01T07:56:23.360" v="3839" actId="700"/>
          <ac:spMkLst>
            <pc:docMk/>
            <pc:sldMk cId="3073705107" sldId="280"/>
            <ac:spMk id="4" creationId="{D723BE1B-F820-4141-B154-430789C7995D}"/>
          </ac:spMkLst>
        </pc:spChg>
        <pc:spChg chg="add del mod ord">
          <ac:chgData name="Gabor Papp MD" userId="8af0e474e8f43e25" providerId="LiveId" clId="{A3C6FEF5-88C9-1B4F-8175-505F8DA99826}" dt="2021-11-01T07:56:45.507" v="3843" actId="26606"/>
          <ac:spMkLst>
            <pc:docMk/>
            <pc:sldMk cId="3073705107" sldId="280"/>
            <ac:spMk id="5" creationId="{AA16BAFF-95F3-874A-816D-A122E7F5C808}"/>
          </ac:spMkLst>
        </pc:spChg>
        <pc:spChg chg="add del mod ord">
          <ac:chgData name="Gabor Papp MD" userId="8af0e474e8f43e25" providerId="LiveId" clId="{A3C6FEF5-88C9-1B4F-8175-505F8DA99826}" dt="2021-11-01T07:56:35.833" v="3840" actId="931"/>
          <ac:spMkLst>
            <pc:docMk/>
            <pc:sldMk cId="3073705107" sldId="280"/>
            <ac:spMk id="6" creationId="{6866A1E8-0791-2043-9BC6-DCC57CE04BCF}"/>
          </ac:spMkLst>
        </pc:spChg>
        <pc:spChg chg="add del mod ord">
          <ac:chgData name="Gabor Papp MD" userId="8af0e474e8f43e25" providerId="LiveId" clId="{A3C6FEF5-88C9-1B4F-8175-505F8DA99826}" dt="2021-11-01T08:05:08.039" v="3845" actId="700"/>
          <ac:spMkLst>
            <pc:docMk/>
            <pc:sldMk cId="3073705107" sldId="280"/>
            <ac:spMk id="9" creationId="{21627805-5D54-3D44-B2FF-323C2BA20E06}"/>
          </ac:spMkLst>
        </pc:spChg>
        <pc:spChg chg="add del mod ord">
          <ac:chgData name="Gabor Papp MD" userId="8af0e474e8f43e25" providerId="LiveId" clId="{A3C6FEF5-88C9-1B4F-8175-505F8DA99826}" dt="2021-11-01T08:05:08.039" v="3845" actId="700"/>
          <ac:spMkLst>
            <pc:docMk/>
            <pc:sldMk cId="3073705107" sldId="280"/>
            <ac:spMk id="10" creationId="{919F2B40-1018-FE45-80F4-3D5ECA700678}"/>
          </ac:spMkLst>
        </pc:spChg>
        <pc:picChg chg="add mod ord">
          <ac:chgData name="Gabor Papp MD" userId="8af0e474e8f43e25" providerId="LiveId" clId="{A3C6FEF5-88C9-1B4F-8175-505F8DA99826}" dt="2021-11-01T08:05:08.039" v="3845" actId="700"/>
          <ac:picMkLst>
            <pc:docMk/>
            <pc:sldMk cId="3073705107" sldId="280"/>
            <ac:picMk id="8" creationId="{8B836940-4979-C14A-8FED-2F776C888B7F}"/>
          </ac:picMkLst>
        </pc:picChg>
      </pc:sldChg>
      <pc:sldChg chg="addSp delSp modSp new mod modClrScheme chgLayout">
        <pc:chgData name="Gabor Papp MD" userId="8af0e474e8f43e25" providerId="LiveId" clId="{A3C6FEF5-88C9-1B4F-8175-505F8DA99826}" dt="2021-11-03T14:25:43.608" v="3902" actId="20577"/>
        <pc:sldMkLst>
          <pc:docMk/>
          <pc:sldMk cId="3080047971" sldId="281"/>
        </pc:sldMkLst>
        <pc:spChg chg="del mod ord">
          <ac:chgData name="Gabor Papp MD" userId="8af0e474e8f43e25" providerId="LiveId" clId="{A3C6FEF5-88C9-1B4F-8175-505F8DA99826}" dt="2021-11-03T14:25:09.941" v="3864" actId="700"/>
          <ac:spMkLst>
            <pc:docMk/>
            <pc:sldMk cId="3080047971" sldId="281"/>
            <ac:spMk id="2" creationId="{701F405F-8096-CB45-B8C1-6DD64E0FE026}"/>
          </ac:spMkLst>
        </pc:spChg>
        <pc:spChg chg="del">
          <ac:chgData name="Gabor Papp MD" userId="8af0e474e8f43e25" providerId="LiveId" clId="{A3C6FEF5-88C9-1B4F-8175-505F8DA99826}" dt="2021-11-03T14:24:15.659" v="3860" actId="931"/>
          <ac:spMkLst>
            <pc:docMk/>
            <pc:sldMk cId="3080047971" sldId="281"/>
            <ac:spMk id="3" creationId="{4F5B97BC-7966-D640-9E0D-719E3C3DEDB1}"/>
          </ac:spMkLst>
        </pc:spChg>
        <pc:spChg chg="add mod ord">
          <ac:chgData name="Gabor Papp MD" userId="8af0e474e8f43e25" providerId="LiveId" clId="{A3C6FEF5-88C9-1B4F-8175-505F8DA99826}" dt="2021-11-03T14:25:43.608" v="3902" actId="20577"/>
          <ac:spMkLst>
            <pc:docMk/>
            <pc:sldMk cId="3080047971" sldId="281"/>
            <ac:spMk id="6" creationId="{2844D108-E4EF-1C4B-82D1-C852E63A891C}"/>
          </ac:spMkLst>
        </pc:spChg>
        <pc:spChg chg="add del mod ord">
          <ac:chgData name="Gabor Papp MD" userId="8af0e474e8f43e25" providerId="LiveId" clId="{A3C6FEF5-88C9-1B4F-8175-505F8DA99826}" dt="2021-11-03T14:25:19.308" v="3865" actId="931"/>
          <ac:spMkLst>
            <pc:docMk/>
            <pc:sldMk cId="3080047971" sldId="281"/>
            <ac:spMk id="7" creationId="{2563BC98-53D3-9342-929E-8FD492BDE9ED}"/>
          </ac:spMkLst>
        </pc:spChg>
        <pc:picChg chg="add mod ord">
          <ac:chgData name="Gabor Papp MD" userId="8af0e474e8f43e25" providerId="LiveId" clId="{A3C6FEF5-88C9-1B4F-8175-505F8DA99826}" dt="2021-11-03T14:25:09.941" v="3864" actId="700"/>
          <ac:picMkLst>
            <pc:docMk/>
            <pc:sldMk cId="3080047971" sldId="281"/>
            <ac:picMk id="5" creationId="{019B3CB7-D94C-684A-8C2F-84AB64EAA720}"/>
          </ac:picMkLst>
        </pc:picChg>
        <pc:picChg chg="add mod">
          <ac:chgData name="Gabor Papp MD" userId="8af0e474e8f43e25" providerId="LiveId" clId="{A3C6FEF5-88C9-1B4F-8175-505F8DA99826}" dt="2021-11-03T14:25:21.806" v="3867" actId="962"/>
          <ac:picMkLst>
            <pc:docMk/>
            <pc:sldMk cId="3080047971" sldId="281"/>
            <ac:picMk id="9" creationId="{B2A8CC2A-4D56-8240-89BB-9EB04BCC0A6B}"/>
          </ac:picMkLst>
        </pc:picChg>
      </pc:sldChg>
      <pc:sldChg chg="addSp delSp modSp new mod modClrScheme chgLayout">
        <pc:chgData name="Gabor Papp MD" userId="8af0e474e8f43e25" providerId="LiveId" clId="{A3C6FEF5-88C9-1B4F-8175-505F8DA99826}" dt="2021-11-03T14:27:17.553" v="3905" actId="26606"/>
        <pc:sldMkLst>
          <pc:docMk/>
          <pc:sldMk cId="1164879011" sldId="282"/>
        </pc:sldMkLst>
        <pc:spChg chg="del mod ord">
          <ac:chgData name="Gabor Papp MD" userId="8af0e474e8f43e25" providerId="LiveId" clId="{A3C6FEF5-88C9-1B4F-8175-505F8DA99826}" dt="2021-11-03T14:25:55.533" v="3903" actId="700"/>
          <ac:spMkLst>
            <pc:docMk/>
            <pc:sldMk cId="1164879011" sldId="282"/>
            <ac:spMk id="2" creationId="{6C39803F-2EE6-4B43-80A6-6ECCD4FBE5A4}"/>
          </ac:spMkLst>
        </pc:spChg>
        <pc:spChg chg="del mod ord">
          <ac:chgData name="Gabor Papp MD" userId="8af0e474e8f43e25" providerId="LiveId" clId="{A3C6FEF5-88C9-1B4F-8175-505F8DA99826}" dt="2021-11-03T14:25:55.533" v="3903" actId="700"/>
          <ac:spMkLst>
            <pc:docMk/>
            <pc:sldMk cId="1164879011" sldId="282"/>
            <ac:spMk id="3" creationId="{C93E6FAC-0113-4447-B384-E97963656A9C}"/>
          </ac:spMkLst>
        </pc:spChg>
        <pc:spChg chg="del">
          <ac:chgData name="Gabor Papp MD" userId="8af0e474e8f43e25" providerId="LiveId" clId="{A3C6FEF5-88C9-1B4F-8175-505F8DA99826}" dt="2021-11-03T14:25:55.533" v="3903" actId="700"/>
          <ac:spMkLst>
            <pc:docMk/>
            <pc:sldMk cId="1164879011" sldId="282"/>
            <ac:spMk id="4" creationId="{9F8253C6-28A0-5F47-9736-4DA7A41C90C7}"/>
          </ac:spMkLst>
        </pc:spChg>
        <pc:spChg chg="add del mod ord">
          <ac:chgData name="Gabor Papp MD" userId="8af0e474e8f43e25" providerId="LiveId" clId="{A3C6FEF5-88C9-1B4F-8175-505F8DA99826}" dt="2021-11-03T14:27:17.553" v="3905" actId="26606"/>
          <ac:spMkLst>
            <pc:docMk/>
            <pc:sldMk cId="1164879011" sldId="282"/>
            <ac:spMk id="5" creationId="{35368E6A-DA79-BF47-B2B2-72351C594D9C}"/>
          </ac:spMkLst>
        </pc:spChg>
        <pc:spChg chg="add del mod ord">
          <ac:chgData name="Gabor Papp MD" userId="8af0e474e8f43e25" providerId="LiveId" clId="{A3C6FEF5-88C9-1B4F-8175-505F8DA99826}" dt="2021-11-03T14:27:11.359" v="3904" actId="931"/>
          <ac:spMkLst>
            <pc:docMk/>
            <pc:sldMk cId="1164879011" sldId="282"/>
            <ac:spMk id="6" creationId="{35938EE8-6033-4C40-A781-18DB37A97D1A}"/>
          </ac:spMkLst>
        </pc:spChg>
        <pc:picChg chg="add mod">
          <ac:chgData name="Gabor Papp MD" userId="8af0e474e8f43e25" providerId="LiveId" clId="{A3C6FEF5-88C9-1B4F-8175-505F8DA99826}" dt="2021-11-03T14:27:17.553" v="3905" actId="26606"/>
          <ac:picMkLst>
            <pc:docMk/>
            <pc:sldMk cId="1164879011" sldId="282"/>
            <ac:picMk id="8" creationId="{72EE5068-73E3-3147-BF11-63DC2FBE7D23}"/>
          </ac:picMkLst>
        </pc:picChg>
      </pc:sldChg>
      <pc:sldChg chg="addSp delSp modSp new mod">
        <pc:chgData name="Gabor Papp MD" userId="8af0e474e8f43e25" providerId="LiveId" clId="{A3C6FEF5-88C9-1B4F-8175-505F8DA99826}" dt="2021-11-03T14:28:03.016" v="3908" actId="26606"/>
        <pc:sldMkLst>
          <pc:docMk/>
          <pc:sldMk cId="3407111141" sldId="283"/>
        </pc:sldMkLst>
        <pc:spChg chg="del">
          <ac:chgData name="Gabor Papp MD" userId="8af0e474e8f43e25" providerId="LiveId" clId="{A3C6FEF5-88C9-1B4F-8175-505F8DA99826}" dt="2021-11-03T14:28:03.016" v="3908" actId="26606"/>
          <ac:spMkLst>
            <pc:docMk/>
            <pc:sldMk cId="3407111141" sldId="283"/>
            <ac:spMk id="2" creationId="{2E8DEE5F-7947-9A40-874D-D823AE2EAE28}"/>
          </ac:spMkLst>
        </pc:spChg>
        <pc:spChg chg="del">
          <ac:chgData name="Gabor Papp MD" userId="8af0e474e8f43e25" providerId="LiveId" clId="{A3C6FEF5-88C9-1B4F-8175-505F8DA99826}" dt="2021-11-03T14:27:49.539" v="3907" actId="931"/>
          <ac:spMkLst>
            <pc:docMk/>
            <pc:sldMk cId="3407111141" sldId="283"/>
            <ac:spMk id="3" creationId="{3AF0EA98-7390-F042-B87D-7137B383D1C5}"/>
          </ac:spMkLst>
        </pc:spChg>
        <pc:picChg chg="add mod">
          <ac:chgData name="Gabor Papp MD" userId="8af0e474e8f43e25" providerId="LiveId" clId="{A3C6FEF5-88C9-1B4F-8175-505F8DA99826}" dt="2021-11-03T14:28:03.016" v="3908" actId="26606"/>
          <ac:picMkLst>
            <pc:docMk/>
            <pc:sldMk cId="3407111141" sldId="283"/>
            <ac:picMk id="5" creationId="{7CBB1A77-8E3F-5944-8AFA-9BC9A756756C}"/>
          </ac:picMkLst>
        </pc:picChg>
      </pc:sldChg>
      <pc:sldChg chg="addSp delSp modSp add mod">
        <pc:chgData name="Gabor Papp MD" userId="8af0e474e8f43e25" providerId="LiveId" clId="{A3C6FEF5-88C9-1B4F-8175-505F8DA99826}" dt="2021-11-03T14:36:52.374" v="3934" actId="1076"/>
        <pc:sldMkLst>
          <pc:docMk/>
          <pc:sldMk cId="147948351" sldId="284"/>
        </pc:sldMkLst>
        <pc:spChg chg="mod">
          <ac:chgData name="Gabor Papp MD" userId="8af0e474e8f43e25" providerId="LiveId" clId="{A3C6FEF5-88C9-1B4F-8175-505F8DA99826}" dt="2021-11-03T14:36:52.374" v="3934" actId="1076"/>
          <ac:spMkLst>
            <pc:docMk/>
            <pc:sldMk cId="147948351" sldId="284"/>
            <ac:spMk id="8" creationId="{66CD60ED-7CB5-EB4C-9B6A-0544C6282830}"/>
          </ac:spMkLst>
        </pc:spChg>
        <pc:picChg chg="add del mod">
          <ac:chgData name="Gabor Papp MD" userId="8af0e474e8f43e25" providerId="LiveId" clId="{A3C6FEF5-88C9-1B4F-8175-505F8DA99826}" dt="2021-11-03T14:33:54.087" v="3919"/>
          <ac:picMkLst>
            <pc:docMk/>
            <pc:sldMk cId="147948351" sldId="284"/>
            <ac:picMk id="6" creationId="{8ECE99C6-5BB9-B448-A23A-D5A3FCE7EE85}"/>
          </ac:picMkLst>
        </pc:picChg>
      </pc:sldChg>
      <pc:sldChg chg="addSp delSp modSp new del">
        <pc:chgData name="Gabor Papp MD" userId="8af0e474e8f43e25" providerId="LiveId" clId="{A3C6FEF5-88C9-1B4F-8175-505F8DA99826}" dt="2021-11-03T14:35:24.024" v="3929" actId="2696"/>
        <pc:sldMkLst>
          <pc:docMk/>
          <pc:sldMk cId="211699594" sldId="285"/>
        </pc:sldMkLst>
        <pc:spChg chg="add del">
          <ac:chgData name="Gabor Papp MD" userId="8af0e474e8f43e25" providerId="LiveId" clId="{A3C6FEF5-88C9-1B4F-8175-505F8DA99826}" dt="2021-11-03T14:34:31.479" v="3923"/>
          <ac:spMkLst>
            <pc:docMk/>
            <pc:sldMk cId="211699594" sldId="285"/>
            <ac:spMk id="4" creationId="{E344EF0F-45EC-7D49-A175-A04E3BC8CC64}"/>
          </ac:spMkLst>
        </pc:spChg>
        <pc:picChg chg="add del mod">
          <ac:chgData name="Gabor Papp MD" userId="8af0e474e8f43e25" providerId="LiveId" clId="{A3C6FEF5-88C9-1B4F-8175-505F8DA99826}" dt="2021-11-03T14:34:32.289" v="3924"/>
          <ac:picMkLst>
            <pc:docMk/>
            <pc:sldMk cId="211699594" sldId="285"/>
            <ac:picMk id="5" creationId="{20183210-1F19-9E4B-A4F3-9B1569548BF7}"/>
          </ac:picMkLst>
        </pc:picChg>
        <pc:picChg chg="add del mod">
          <ac:chgData name="Gabor Papp MD" userId="8af0e474e8f43e25" providerId="LiveId" clId="{A3C6FEF5-88C9-1B4F-8175-505F8DA99826}" dt="2021-11-03T14:34:31.479" v="3923"/>
          <ac:picMkLst>
            <pc:docMk/>
            <pc:sldMk cId="211699594" sldId="285"/>
            <ac:picMk id="6" creationId="{D5E4AE05-EDA7-D54D-94DE-ADEDB30F1F60}"/>
          </ac:picMkLst>
        </pc:picChg>
      </pc:sldChg>
      <pc:sldChg chg="delSp add setBg delDesignElem">
        <pc:chgData name="Gabor Papp MD" userId="8af0e474e8f43e25" providerId="LiveId" clId="{A3C6FEF5-88C9-1B4F-8175-505F8DA99826}" dt="2021-11-03T14:34:43.755" v="3926"/>
        <pc:sldMkLst>
          <pc:docMk/>
          <pc:sldMk cId="2727998095" sldId="286"/>
        </pc:sldMkLst>
        <pc:spChg chg="del">
          <ac:chgData name="Gabor Papp MD" userId="8af0e474e8f43e25" providerId="LiveId" clId="{A3C6FEF5-88C9-1B4F-8175-505F8DA99826}" dt="2021-11-03T14:34:43.755" v="3926"/>
          <ac:spMkLst>
            <pc:docMk/>
            <pc:sldMk cId="2727998095" sldId="286"/>
            <ac:spMk id="17" creationId="{E49CC64F-7275-4E33-961B-0C5CDC439875}"/>
          </ac:spMkLst>
        </pc:spChg>
      </pc:sldChg>
      <pc:sldChg chg="add">
        <pc:chgData name="Gabor Papp MD" userId="8af0e474e8f43e25" providerId="LiveId" clId="{A3C6FEF5-88C9-1B4F-8175-505F8DA99826}" dt="2021-11-03T14:34:58.424" v="3927"/>
        <pc:sldMkLst>
          <pc:docMk/>
          <pc:sldMk cId="2835734382" sldId="287"/>
        </pc:sldMkLst>
      </pc:sldChg>
      <pc:sldChg chg="modSp add mod">
        <pc:chgData name="Gabor Papp MD" userId="8af0e474e8f43e25" providerId="LiveId" clId="{A3C6FEF5-88C9-1B4F-8175-505F8DA99826}" dt="2021-11-03T14:36:24.397" v="3933" actId="1076"/>
        <pc:sldMkLst>
          <pc:docMk/>
          <pc:sldMk cId="433318719" sldId="288"/>
        </pc:sldMkLst>
        <pc:spChg chg="mod">
          <ac:chgData name="Gabor Papp MD" userId="8af0e474e8f43e25" providerId="LiveId" clId="{A3C6FEF5-88C9-1B4F-8175-505F8DA99826}" dt="2021-11-03T14:36:24.397" v="3933" actId="1076"/>
          <ac:spMkLst>
            <pc:docMk/>
            <pc:sldMk cId="433318719" sldId="288"/>
            <ac:spMk id="5" creationId="{07376AB4-4998-F14B-BC41-F9AFA2824906}"/>
          </ac:spMkLst>
        </pc:spChg>
      </pc:sldChg>
      <pc:sldChg chg="modSp add mod ord">
        <pc:chgData name="Gabor Papp MD" userId="8af0e474e8f43e25" providerId="LiveId" clId="{A3C6FEF5-88C9-1B4F-8175-505F8DA99826}" dt="2021-11-03T14:46:12.136" v="3945" actId="20578"/>
        <pc:sldMkLst>
          <pc:docMk/>
          <pc:sldMk cId="2538947494" sldId="289"/>
        </pc:sldMkLst>
        <pc:spChg chg="mod">
          <ac:chgData name="Gabor Papp MD" userId="8af0e474e8f43e25" providerId="LiveId" clId="{A3C6FEF5-88C9-1B4F-8175-505F8DA99826}" dt="2021-11-03T14:36:09.676" v="3932" actId="1076"/>
          <ac:spMkLst>
            <pc:docMk/>
            <pc:sldMk cId="2538947494" sldId="289"/>
            <ac:spMk id="5" creationId="{AD9C0B53-BB9C-524D-BDFA-2D56D0788306}"/>
          </ac:spMkLst>
        </pc:spChg>
      </pc:sldChg>
      <pc:sldChg chg="modSp add mod modTransition setBg">
        <pc:chgData name="Gabor Papp MD" userId="8af0e474e8f43e25" providerId="LiveId" clId="{A3C6FEF5-88C9-1B4F-8175-505F8DA99826}" dt="2021-11-04T12:42:00.160" v="4369" actId="20577"/>
        <pc:sldMkLst>
          <pc:docMk/>
          <pc:sldMk cId="148454538" sldId="290"/>
        </pc:sldMkLst>
        <pc:spChg chg="mod">
          <ac:chgData name="Gabor Papp MD" userId="8af0e474e8f43e25" providerId="LiveId" clId="{A3C6FEF5-88C9-1B4F-8175-505F8DA99826}" dt="2021-11-04T12:42:00.160" v="4369" actId="20577"/>
          <ac:spMkLst>
            <pc:docMk/>
            <pc:sldMk cId="148454538" sldId="290"/>
            <ac:spMk id="3" creationId="{8464E45D-CEC5-4F49-907C-48AAF8A0AE16}"/>
          </ac:spMkLst>
        </pc:spChg>
      </pc:sldChg>
      <pc:sldChg chg="add">
        <pc:chgData name="Gabor Papp MD" userId="8af0e474e8f43e25" providerId="LiveId" clId="{A3C6FEF5-88C9-1B4F-8175-505F8DA99826}" dt="2021-11-03T14:52:35.506" v="3948"/>
        <pc:sldMkLst>
          <pc:docMk/>
          <pc:sldMk cId="326402159" sldId="299"/>
        </pc:sldMkLst>
      </pc:sldChg>
      <pc:sldChg chg="modSp add mod modTransition setBg">
        <pc:chgData name="Gabor Papp MD" userId="8af0e474e8f43e25" providerId="LiveId" clId="{A3C6FEF5-88C9-1B4F-8175-505F8DA99826}" dt="2021-11-03T14:44:31.563" v="3939" actId="1076"/>
        <pc:sldMkLst>
          <pc:docMk/>
          <pc:sldMk cId="2006525665" sldId="303"/>
        </pc:sldMkLst>
        <pc:graphicFrameChg chg="mod modGraphic">
          <ac:chgData name="Gabor Papp MD" userId="8af0e474e8f43e25" providerId="LiveId" clId="{A3C6FEF5-88C9-1B4F-8175-505F8DA99826}" dt="2021-11-03T14:44:31.563" v="3939" actId="1076"/>
          <ac:graphicFrameMkLst>
            <pc:docMk/>
            <pc:sldMk cId="2006525665" sldId="303"/>
            <ac:graphicFrameMk id="4" creationId="{F4AAC8CD-F28A-304A-9208-85A9956CBAEB}"/>
          </ac:graphicFrameMkLst>
        </pc:graphicFrameChg>
      </pc:sldChg>
      <pc:sldChg chg="modSp add mod modTransition setBg">
        <pc:chgData name="Gabor Papp MD" userId="8af0e474e8f43e25" providerId="LiveId" clId="{A3C6FEF5-88C9-1B4F-8175-505F8DA99826}" dt="2021-11-03T14:45:11.805" v="3941" actId="1076"/>
        <pc:sldMkLst>
          <pc:docMk/>
          <pc:sldMk cId="3052581860" sldId="304"/>
        </pc:sldMkLst>
        <pc:graphicFrameChg chg="mod">
          <ac:chgData name="Gabor Papp MD" userId="8af0e474e8f43e25" providerId="LiveId" clId="{A3C6FEF5-88C9-1B4F-8175-505F8DA99826}" dt="2021-11-03T14:45:11.805" v="3941" actId="1076"/>
          <ac:graphicFrameMkLst>
            <pc:docMk/>
            <pc:sldMk cId="3052581860" sldId="304"/>
            <ac:graphicFrameMk id="4" creationId="{F5580B28-444A-1E4B-ADD8-8242C5AF0A10}"/>
          </ac:graphicFrameMkLst>
        </pc:graphicFrameChg>
      </pc:sldChg>
      <pc:sldChg chg="add modTransition setBg">
        <pc:chgData name="Gabor Papp MD" userId="8af0e474e8f43e25" providerId="LiveId" clId="{A3C6FEF5-88C9-1B4F-8175-505F8DA99826}" dt="2021-11-03T14:45:57.550" v="3943"/>
        <pc:sldMkLst>
          <pc:docMk/>
          <pc:sldMk cId="2076760371" sldId="305"/>
        </pc:sldMkLst>
      </pc:sldChg>
      <pc:sldChg chg="add modTransition setBg">
        <pc:chgData name="Gabor Papp MD" userId="8af0e474e8f43e25" providerId="LiveId" clId="{A3C6FEF5-88C9-1B4F-8175-505F8DA99826}" dt="2021-11-03T14:45:34.483" v="3942"/>
        <pc:sldMkLst>
          <pc:docMk/>
          <pc:sldMk cId="836361643" sldId="308"/>
        </pc:sldMkLst>
      </pc:sldChg>
      <pc:sldChg chg="add modTransition setBg">
        <pc:chgData name="Gabor Papp MD" userId="8af0e474e8f43e25" providerId="LiveId" clId="{A3C6FEF5-88C9-1B4F-8175-505F8DA99826}" dt="2021-11-03T14:46:44.700" v="3947"/>
        <pc:sldMkLst>
          <pc:docMk/>
          <pc:sldMk cId="3597751936" sldId="309"/>
        </pc:sldMkLst>
      </pc:sldChg>
      <pc:sldChg chg="add setBg">
        <pc:chgData name="Gabor Papp MD" userId="8af0e474e8f43e25" providerId="LiveId" clId="{A3C6FEF5-88C9-1B4F-8175-505F8DA99826}" dt="2021-11-03T14:53:11.281" v="3949"/>
        <pc:sldMkLst>
          <pc:docMk/>
          <pc:sldMk cId="2320375319" sldId="310"/>
        </pc:sldMkLst>
      </pc:sldChg>
      <pc:sldChg chg="addSp delSp modSp add del mod setBg modClrScheme delDesignElem chgLayout">
        <pc:chgData name="Gabor Papp MD" userId="8af0e474e8f43e25" providerId="LiveId" clId="{A3C6FEF5-88C9-1B4F-8175-505F8DA99826}" dt="2021-11-03T14:57:18.687" v="4052" actId="2696"/>
        <pc:sldMkLst>
          <pc:docMk/>
          <pc:sldMk cId="1710902324" sldId="311"/>
        </pc:sldMkLst>
        <pc:spChg chg="mod ord">
          <ac:chgData name="Gabor Papp MD" userId="8af0e474e8f43e25" providerId="LiveId" clId="{A3C6FEF5-88C9-1B4F-8175-505F8DA99826}" dt="2021-11-03T14:56:17.688" v="4021" actId="27636"/>
          <ac:spMkLst>
            <pc:docMk/>
            <pc:sldMk cId="1710902324" sldId="311"/>
            <ac:spMk id="2" creationId="{752FD1AB-256C-E044-BC4E-D9A70A24F069}"/>
          </ac:spMkLst>
        </pc:spChg>
        <pc:spChg chg="mod ord">
          <ac:chgData name="Gabor Papp MD" userId="8af0e474e8f43e25" providerId="LiveId" clId="{A3C6FEF5-88C9-1B4F-8175-505F8DA99826}" dt="2021-11-03T14:54:45.452" v="3956" actId="700"/>
          <ac:spMkLst>
            <pc:docMk/>
            <pc:sldMk cId="1710902324" sldId="311"/>
            <ac:spMk id="3" creationId="{4BA3C8B9-5A96-DB48-804F-C620F1AF04A7}"/>
          </ac:spMkLst>
        </pc:spChg>
        <pc:spChg chg="add mod ord">
          <ac:chgData name="Gabor Papp MD" userId="8af0e474e8f43e25" providerId="LiveId" clId="{A3C6FEF5-88C9-1B4F-8175-505F8DA99826}" dt="2021-11-03T14:55:18.883" v="3958"/>
          <ac:spMkLst>
            <pc:docMk/>
            <pc:sldMk cId="1710902324" sldId="311"/>
            <ac:spMk id="4" creationId="{5AB0E2B0-643C-F345-BCDD-D8F3E1E5E961}"/>
          </ac:spMkLst>
        </pc:spChg>
        <pc:spChg chg="del">
          <ac:chgData name="Gabor Papp MD" userId="8af0e474e8f43e25" providerId="LiveId" clId="{A3C6FEF5-88C9-1B4F-8175-505F8DA99826}" dt="2021-11-03T14:54:14.986" v="3952"/>
          <ac:spMkLst>
            <pc:docMk/>
            <pc:sldMk cId="1710902324" sldId="311"/>
            <ac:spMk id="8" creationId="{3B854194-185D-494D-905C-7C7CB2E30F6E}"/>
          </ac:spMkLst>
        </pc:spChg>
        <pc:spChg chg="add del">
          <ac:chgData name="Gabor Papp MD" userId="8af0e474e8f43e25" providerId="LiveId" clId="{A3C6FEF5-88C9-1B4F-8175-505F8DA99826}" dt="2021-11-03T14:56:34.477" v="4023" actId="22"/>
          <ac:spMkLst>
            <pc:docMk/>
            <pc:sldMk cId="1710902324" sldId="311"/>
            <ac:spMk id="9" creationId="{0EBD2986-6479-3F4D-ADA3-3427ABC08B11}"/>
          </ac:spMkLst>
        </pc:spChg>
        <pc:spChg chg="del">
          <ac:chgData name="Gabor Papp MD" userId="8af0e474e8f43e25" providerId="LiveId" clId="{A3C6FEF5-88C9-1B4F-8175-505F8DA99826}" dt="2021-11-03T14:54:14.986" v="3952"/>
          <ac:spMkLst>
            <pc:docMk/>
            <pc:sldMk cId="1710902324" sldId="311"/>
            <ac:spMk id="10" creationId="{B4F5FA0D-0104-4987-8241-EFF7C85B88DE}"/>
          </ac:spMkLst>
        </pc:spChg>
        <pc:picChg chg="del">
          <ac:chgData name="Gabor Papp MD" userId="8af0e474e8f43e25" providerId="LiveId" clId="{A3C6FEF5-88C9-1B4F-8175-505F8DA99826}" dt="2021-11-03T14:54:14.986" v="3952"/>
          <ac:picMkLst>
            <pc:docMk/>
            <pc:sldMk cId="1710902324" sldId="311"/>
            <ac:picMk id="12" creationId="{2897127E-6CEF-446C-BE87-93B7C46E49D1}"/>
          </ac:picMkLst>
        </pc:picChg>
      </pc:sldChg>
      <pc:sldChg chg="modSp new mod">
        <pc:chgData name="Gabor Papp MD" userId="8af0e474e8f43e25" providerId="LiveId" clId="{A3C6FEF5-88C9-1B4F-8175-505F8DA99826}" dt="2021-11-03T14:57:14.476" v="4051"/>
        <pc:sldMkLst>
          <pc:docMk/>
          <pc:sldMk cId="1849619138" sldId="312"/>
        </pc:sldMkLst>
        <pc:spChg chg="mod">
          <ac:chgData name="Gabor Papp MD" userId="8af0e474e8f43e25" providerId="LiveId" clId="{A3C6FEF5-88C9-1B4F-8175-505F8DA99826}" dt="2021-11-03T14:57:00.886" v="4050" actId="20577"/>
          <ac:spMkLst>
            <pc:docMk/>
            <pc:sldMk cId="1849619138" sldId="312"/>
            <ac:spMk id="2" creationId="{1874A555-895C-2744-8D4E-E92DC60344EB}"/>
          </ac:spMkLst>
        </pc:spChg>
        <pc:spChg chg="mod">
          <ac:chgData name="Gabor Papp MD" userId="8af0e474e8f43e25" providerId="LiveId" clId="{A3C6FEF5-88C9-1B4F-8175-505F8DA99826}" dt="2021-11-03T14:56:48.011" v="4025"/>
          <ac:spMkLst>
            <pc:docMk/>
            <pc:sldMk cId="1849619138" sldId="312"/>
            <ac:spMk id="3" creationId="{0FA84F30-23D1-384D-9E4B-122BBF616208}"/>
          </ac:spMkLst>
        </pc:spChg>
        <pc:spChg chg="mod">
          <ac:chgData name="Gabor Papp MD" userId="8af0e474e8f43e25" providerId="LiveId" clId="{A3C6FEF5-88C9-1B4F-8175-505F8DA99826}" dt="2021-11-03T14:57:14.476" v="4051"/>
          <ac:spMkLst>
            <pc:docMk/>
            <pc:sldMk cId="1849619138" sldId="312"/>
            <ac:spMk id="4" creationId="{EAFC5B6F-F0AA-C94F-BD8C-D82C9C9AFA2E}"/>
          </ac:spMkLst>
        </pc:spChg>
      </pc:sldChg>
      <pc:sldChg chg="delSp add del setBg delDesignElem">
        <pc:chgData name="Gabor Papp MD" userId="8af0e474e8f43e25" providerId="LiveId" clId="{A3C6FEF5-88C9-1B4F-8175-505F8DA99826}" dt="2021-11-03T14:56:06.529" v="4018" actId="2696"/>
        <pc:sldMkLst>
          <pc:docMk/>
          <pc:sldMk cId="4135363481" sldId="312"/>
        </pc:sldMkLst>
        <pc:spChg chg="del">
          <ac:chgData name="Gabor Papp MD" userId="8af0e474e8f43e25" providerId="LiveId" clId="{A3C6FEF5-88C9-1B4F-8175-505F8DA99826}" dt="2021-11-03T14:54:28.055" v="3954"/>
          <ac:spMkLst>
            <pc:docMk/>
            <pc:sldMk cId="4135363481" sldId="312"/>
            <ac:spMk id="8" creationId="{3B854194-185D-494D-905C-7C7CB2E30F6E}"/>
          </ac:spMkLst>
        </pc:spChg>
        <pc:spChg chg="del">
          <ac:chgData name="Gabor Papp MD" userId="8af0e474e8f43e25" providerId="LiveId" clId="{A3C6FEF5-88C9-1B4F-8175-505F8DA99826}" dt="2021-11-03T14:54:28.055" v="3954"/>
          <ac:spMkLst>
            <pc:docMk/>
            <pc:sldMk cId="4135363481" sldId="312"/>
            <ac:spMk id="10" creationId="{B4F5FA0D-0104-4987-8241-EFF7C85B88DE}"/>
          </ac:spMkLst>
        </pc:spChg>
        <pc:picChg chg="del">
          <ac:chgData name="Gabor Papp MD" userId="8af0e474e8f43e25" providerId="LiveId" clId="{A3C6FEF5-88C9-1B4F-8175-505F8DA99826}" dt="2021-11-03T14:54:28.055" v="3954"/>
          <ac:picMkLst>
            <pc:docMk/>
            <pc:sldMk cId="4135363481" sldId="312"/>
            <ac:picMk id="12" creationId="{2897127E-6CEF-446C-BE87-93B7C46E49D1}"/>
          </ac:picMkLst>
        </pc:picChg>
      </pc:sldChg>
      <pc:sldChg chg="modSp new mod">
        <pc:chgData name="Gabor Papp MD" userId="8af0e474e8f43e25" providerId="LiveId" clId="{A3C6FEF5-88C9-1B4F-8175-505F8DA99826}" dt="2021-11-03T15:00:25.975" v="4108" actId="27636"/>
        <pc:sldMkLst>
          <pc:docMk/>
          <pc:sldMk cId="2316893084" sldId="313"/>
        </pc:sldMkLst>
        <pc:spChg chg="mod">
          <ac:chgData name="Gabor Papp MD" userId="8af0e474e8f43e25" providerId="LiveId" clId="{A3C6FEF5-88C9-1B4F-8175-505F8DA99826}" dt="2021-11-03T14:59:29.929" v="4099" actId="20577"/>
          <ac:spMkLst>
            <pc:docMk/>
            <pc:sldMk cId="2316893084" sldId="313"/>
            <ac:spMk id="2" creationId="{90485B62-F225-6D43-8CCD-4051B31905D5}"/>
          </ac:spMkLst>
        </pc:spChg>
        <pc:spChg chg="mod">
          <ac:chgData name="Gabor Papp MD" userId="8af0e474e8f43e25" providerId="LiveId" clId="{A3C6FEF5-88C9-1B4F-8175-505F8DA99826}" dt="2021-11-03T15:00:25.960" v="4107" actId="27636"/>
          <ac:spMkLst>
            <pc:docMk/>
            <pc:sldMk cId="2316893084" sldId="313"/>
            <ac:spMk id="3" creationId="{6B5E0B55-490C-5347-AFE3-9102236517BC}"/>
          </ac:spMkLst>
        </pc:spChg>
        <pc:spChg chg="mod">
          <ac:chgData name="Gabor Papp MD" userId="8af0e474e8f43e25" providerId="LiveId" clId="{A3C6FEF5-88C9-1B4F-8175-505F8DA99826}" dt="2021-11-03T15:00:25.975" v="4108" actId="27636"/>
          <ac:spMkLst>
            <pc:docMk/>
            <pc:sldMk cId="2316893084" sldId="313"/>
            <ac:spMk id="4" creationId="{EB1263A4-3998-B04D-80A1-D647DB855F05}"/>
          </ac:spMkLst>
        </pc:spChg>
      </pc:sldChg>
      <pc:sldChg chg="add del">
        <pc:chgData name="Gabor Papp MD" userId="8af0e474e8f43e25" providerId="LiveId" clId="{A3C6FEF5-88C9-1B4F-8175-505F8DA99826}" dt="2021-11-03T14:56:04.346" v="4017" actId="2696"/>
        <pc:sldMkLst>
          <pc:docMk/>
          <pc:sldMk cId="2659682760" sldId="313"/>
        </pc:sldMkLst>
      </pc:sldChg>
      <pc:sldChg chg="addSp delSp modSp new mod">
        <pc:chgData name="Gabor Papp MD" userId="8af0e474e8f43e25" providerId="LiveId" clId="{A3C6FEF5-88C9-1B4F-8175-505F8DA99826}" dt="2021-11-03T15:02:03.464" v="4142" actId="26606"/>
        <pc:sldMkLst>
          <pc:docMk/>
          <pc:sldMk cId="94883197" sldId="314"/>
        </pc:sldMkLst>
        <pc:spChg chg="mod">
          <ac:chgData name="Gabor Papp MD" userId="8af0e474e8f43e25" providerId="LiveId" clId="{A3C6FEF5-88C9-1B4F-8175-505F8DA99826}" dt="2021-11-03T15:02:03.464" v="4142" actId="26606"/>
          <ac:spMkLst>
            <pc:docMk/>
            <pc:sldMk cId="94883197" sldId="314"/>
            <ac:spMk id="2" creationId="{32F2AAB0-08FD-4749-982E-11644F8C2AC0}"/>
          </ac:spMkLst>
        </pc:spChg>
        <pc:spChg chg="mod ord">
          <ac:chgData name="Gabor Papp MD" userId="8af0e474e8f43e25" providerId="LiveId" clId="{A3C6FEF5-88C9-1B4F-8175-505F8DA99826}" dt="2021-11-03T15:02:03.464" v="4142" actId="26606"/>
          <ac:spMkLst>
            <pc:docMk/>
            <pc:sldMk cId="94883197" sldId="314"/>
            <ac:spMk id="3" creationId="{DDD61E3A-CCAE-0A41-91F9-B5B66605A435}"/>
          </ac:spMkLst>
        </pc:spChg>
        <pc:spChg chg="del mod">
          <ac:chgData name="Gabor Papp MD" userId="8af0e474e8f43e25" providerId="LiveId" clId="{A3C6FEF5-88C9-1B4F-8175-505F8DA99826}" dt="2021-11-03T15:01:54.422" v="4141"/>
          <ac:spMkLst>
            <pc:docMk/>
            <pc:sldMk cId="94883197" sldId="314"/>
            <ac:spMk id="4" creationId="{27C7A492-F839-6043-8FD3-8333BC1A72FE}"/>
          </ac:spMkLst>
        </pc:spChg>
        <pc:picChg chg="add mod">
          <ac:chgData name="Gabor Papp MD" userId="8af0e474e8f43e25" providerId="LiveId" clId="{A3C6FEF5-88C9-1B4F-8175-505F8DA99826}" dt="2021-11-03T15:02:03.464" v="4142" actId="26606"/>
          <ac:picMkLst>
            <pc:docMk/>
            <pc:sldMk cId="94883197" sldId="314"/>
            <ac:picMk id="5" creationId="{70537792-B3A9-5443-8A95-EF134145AEAB}"/>
          </ac:picMkLst>
        </pc:picChg>
      </pc:sldChg>
      <pc:sldChg chg="addSp delSp modSp new mod modClrScheme chgLayout">
        <pc:chgData name="Gabor Papp MD" userId="8af0e474e8f43e25" providerId="LiveId" clId="{A3C6FEF5-88C9-1B4F-8175-505F8DA99826}" dt="2021-11-03T15:12:44.116" v="4201" actId="20577"/>
        <pc:sldMkLst>
          <pc:docMk/>
          <pc:sldMk cId="3446521210" sldId="315"/>
        </pc:sldMkLst>
        <pc:spChg chg="del mod ord">
          <ac:chgData name="Gabor Papp MD" userId="8af0e474e8f43e25" providerId="LiveId" clId="{A3C6FEF5-88C9-1B4F-8175-505F8DA99826}" dt="2021-11-03T15:10:18.166" v="4144" actId="700"/>
          <ac:spMkLst>
            <pc:docMk/>
            <pc:sldMk cId="3446521210" sldId="315"/>
            <ac:spMk id="2" creationId="{3B44F7F6-12EE-C54E-9F3C-FB93B0EEC899}"/>
          </ac:spMkLst>
        </pc:spChg>
        <pc:spChg chg="del mod ord">
          <ac:chgData name="Gabor Papp MD" userId="8af0e474e8f43e25" providerId="LiveId" clId="{A3C6FEF5-88C9-1B4F-8175-505F8DA99826}" dt="2021-11-03T15:10:18.166" v="4144" actId="700"/>
          <ac:spMkLst>
            <pc:docMk/>
            <pc:sldMk cId="3446521210" sldId="315"/>
            <ac:spMk id="3" creationId="{C73A4CF2-9525-0D46-AAED-3F89AAB38E69}"/>
          </ac:spMkLst>
        </pc:spChg>
        <pc:spChg chg="add mod ord">
          <ac:chgData name="Gabor Papp MD" userId="8af0e474e8f43e25" providerId="LiveId" clId="{A3C6FEF5-88C9-1B4F-8175-505F8DA99826}" dt="2021-11-03T15:12:44.116" v="4201" actId="20577"/>
          <ac:spMkLst>
            <pc:docMk/>
            <pc:sldMk cId="3446521210" sldId="315"/>
            <ac:spMk id="4" creationId="{A6B409B6-C02A-0943-A3BD-F1ED21F9AA98}"/>
          </ac:spMkLst>
        </pc:spChg>
        <pc:spChg chg="add del mod ord">
          <ac:chgData name="Gabor Papp MD" userId="8af0e474e8f43e25" providerId="LiveId" clId="{A3C6FEF5-88C9-1B4F-8175-505F8DA99826}" dt="2021-11-03T15:11:37.802" v="4145" actId="931"/>
          <ac:spMkLst>
            <pc:docMk/>
            <pc:sldMk cId="3446521210" sldId="315"/>
            <ac:spMk id="5" creationId="{BDA24F8B-7197-CF46-B708-E0E85F2AB596}"/>
          </ac:spMkLst>
        </pc:spChg>
        <pc:spChg chg="add del mod ord">
          <ac:chgData name="Gabor Papp MD" userId="8af0e474e8f43e25" providerId="LiveId" clId="{A3C6FEF5-88C9-1B4F-8175-505F8DA99826}" dt="2021-11-03T15:11:50.170" v="4146" actId="931"/>
          <ac:spMkLst>
            <pc:docMk/>
            <pc:sldMk cId="3446521210" sldId="315"/>
            <ac:spMk id="6" creationId="{5B78A35C-FE0C-E648-83F4-B5786E4AE2B7}"/>
          </ac:spMkLst>
        </pc:spChg>
        <pc:picChg chg="add mod">
          <ac:chgData name="Gabor Papp MD" userId="8af0e474e8f43e25" providerId="LiveId" clId="{A3C6FEF5-88C9-1B4F-8175-505F8DA99826}" dt="2021-11-03T15:11:37.802" v="4145" actId="931"/>
          <ac:picMkLst>
            <pc:docMk/>
            <pc:sldMk cId="3446521210" sldId="315"/>
            <ac:picMk id="8" creationId="{ECC6729D-C482-3B4B-9603-0345B1EB9264}"/>
          </ac:picMkLst>
        </pc:picChg>
        <pc:picChg chg="add mod">
          <ac:chgData name="Gabor Papp MD" userId="8af0e474e8f43e25" providerId="LiveId" clId="{A3C6FEF5-88C9-1B4F-8175-505F8DA99826}" dt="2021-11-03T15:11:50.170" v="4146" actId="931"/>
          <ac:picMkLst>
            <pc:docMk/>
            <pc:sldMk cId="3446521210" sldId="315"/>
            <ac:picMk id="10" creationId="{C36FC80E-0582-744B-8209-5FF1E6BF94B2}"/>
          </ac:picMkLst>
        </pc:picChg>
      </pc:sldChg>
      <pc:sldChg chg="addSp delSp modSp new mod">
        <pc:chgData name="Gabor Papp MD" userId="8af0e474e8f43e25" providerId="LiveId" clId="{A3C6FEF5-88C9-1B4F-8175-505F8DA99826}" dt="2021-11-03T15:14:12.241" v="4227" actId="20577"/>
        <pc:sldMkLst>
          <pc:docMk/>
          <pc:sldMk cId="3705902404" sldId="316"/>
        </pc:sldMkLst>
        <pc:spChg chg="mod">
          <ac:chgData name="Gabor Papp MD" userId="8af0e474e8f43e25" providerId="LiveId" clId="{A3C6FEF5-88C9-1B4F-8175-505F8DA99826}" dt="2021-11-03T15:14:12.241" v="4227" actId="20577"/>
          <ac:spMkLst>
            <pc:docMk/>
            <pc:sldMk cId="3705902404" sldId="316"/>
            <ac:spMk id="2" creationId="{87CA298A-226E-1442-BCEB-F983BA22C933}"/>
          </ac:spMkLst>
        </pc:spChg>
        <pc:spChg chg="del">
          <ac:chgData name="Gabor Papp MD" userId="8af0e474e8f43e25" providerId="LiveId" clId="{A3C6FEF5-88C9-1B4F-8175-505F8DA99826}" dt="2021-11-03T15:13:45.281" v="4203" actId="931"/>
          <ac:spMkLst>
            <pc:docMk/>
            <pc:sldMk cId="3705902404" sldId="316"/>
            <ac:spMk id="3" creationId="{E29ABA90-BC2B-B24D-BDE5-585CD9918E1D}"/>
          </ac:spMkLst>
        </pc:spChg>
        <pc:picChg chg="add mod">
          <ac:chgData name="Gabor Papp MD" userId="8af0e474e8f43e25" providerId="LiveId" clId="{A3C6FEF5-88C9-1B4F-8175-505F8DA99826}" dt="2021-11-03T15:13:45.281" v="4203" actId="931"/>
          <ac:picMkLst>
            <pc:docMk/>
            <pc:sldMk cId="3705902404" sldId="316"/>
            <ac:picMk id="5" creationId="{D965D1FF-36E5-444C-AC78-70C9F05C5C44}"/>
          </ac:picMkLst>
        </pc:picChg>
      </pc:sldChg>
      <pc:sldChg chg="addSp delSp modSp new mod">
        <pc:chgData name="Gabor Papp MD" userId="8af0e474e8f43e25" providerId="LiveId" clId="{A3C6FEF5-88C9-1B4F-8175-505F8DA99826}" dt="2021-11-03T15:15:25.396" v="4233" actId="1076"/>
        <pc:sldMkLst>
          <pc:docMk/>
          <pc:sldMk cId="4168237979" sldId="317"/>
        </pc:sldMkLst>
        <pc:spChg chg="del">
          <ac:chgData name="Gabor Papp MD" userId="8af0e474e8f43e25" providerId="LiveId" clId="{A3C6FEF5-88C9-1B4F-8175-505F8DA99826}" dt="2021-11-03T15:15:14.009" v="4230" actId="26606"/>
          <ac:spMkLst>
            <pc:docMk/>
            <pc:sldMk cId="4168237979" sldId="317"/>
            <ac:spMk id="2" creationId="{E3662818-8176-EF47-859B-7B04A07D9DDC}"/>
          </ac:spMkLst>
        </pc:spChg>
        <pc:spChg chg="del">
          <ac:chgData name="Gabor Papp MD" userId="8af0e474e8f43e25" providerId="LiveId" clId="{A3C6FEF5-88C9-1B4F-8175-505F8DA99826}" dt="2021-11-03T15:15:05.948" v="4229" actId="931"/>
          <ac:spMkLst>
            <pc:docMk/>
            <pc:sldMk cId="4168237979" sldId="317"/>
            <ac:spMk id="3" creationId="{A7B19086-1D11-DE4B-B997-A6F6173421D2}"/>
          </ac:spMkLst>
        </pc:spChg>
        <pc:picChg chg="add mod">
          <ac:chgData name="Gabor Papp MD" userId="8af0e474e8f43e25" providerId="LiveId" clId="{A3C6FEF5-88C9-1B4F-8175-505F8DA99826}" dt="2021-11-03T15:15:25.396" v="4233" actId="1076"/>
          <ac:picMkLst>
            <pc:docMk/>
            <pc:sldMk cId="4168237979" sldId="317"/>
            <ac:picMk id="5" creationId="{26E60D18-3748-2148-B782-291DA6F8C55B}"/>
          </ac:picMkLst>
        </pc:picChg>
      </pc:sldChg>
      <pc:sldChg chg="addSp delSp modSp new mod ord">
        <pc:chgData name="Gabor Papp MD" userId="8af0e474e8f43e25" providerId="LiveId" clId="{A3C6FEF5-88C9-1B4F-8175-505F8DA99826}" dt="2021-11-03T15:16:42.530" v="4239" actId="20578"/>
        <pc:sldMkLst>
          <pc:docMk/>
          <pc:sldMk cId="1704237085" sldId="318"/>
        </pc:sldMkLst>
        <pc:spChg chg="del">
          <ac:chgData name="Gabor Papp MD" userId="8af0e474e8f43e25" providerId="LiveId" clId="{A3C6FEF5-88C9-1B4F-8175-505F8DA99826}" dt="2021-11-03T15:16:26.864" v="4236" actId="26606"/>
          <ac:spMkLst>
            <pc:docMk/>
            <pc:sldMk cId="1704237085" sldId="318"/>
            <ac:spMk id="2" creationId="{B97F3D00-472E-CA4A-AA1E-A47F4C18DA7E}"/>
          </ac:spMkLst>
        </pc:spChg>
        <pc:spChg chg="del">
          <ac:chgData name="Gabor Papp MD" userId="8af0e474e8f43e25" providerId="LiveId" clId="{A3C6FEF5-88C9-1B4F-8175-505F8DA99826}" dt="2021-11-03T15:16:23.035" v="4235" actId="931"/>
          <ac:spMkLst>
            <pc:docMk/>
            <pc:sldMk cId="1704237085" sldId="318"/>
            <ac:spMk id="3" creationId="{1C6E6128-07D5-B448-8D17-5056721C30E7}"/>
          </ac:spMkLst>
        </pc:spChg>
        <pc:picChg chg="add mod">
          <ac:chgData name="Gabor Papp MD" userId="8af0e474e8f43e25" providerId="LiveId" clId="{A3C6FEF5-88C9-1B4F-8175-505F8DA99826}" dt="2021-11-03T15:16:31.791" v="4238" actId="1076"/>
          <ac:picMkLst>
            <pc:docMk/>
            <pc:sldMk cId="1704237085" sldId="318"/>
            <ac:picMk id="5" creationId="{5E0E07EF-F2BC-3F43-AFD2-E637BA4856C4}"/>
          </ac:picMkLst>
        </pc:picChg>
      </pc:sldChg>
      <pc:sldChg chg="addSp delSp modSp new mod ord modClrScheme chgLayout">
        <pc:chgData name="Gabor Papp MD" userId="8af0e474e8f43e25" providerId="LiveId" clId="{A3C6FEF5-88C9-1B4F-8175-505F8DA99826}" dt="2021-11-03T15:17:59.926" v="4249" actId="20578"/>
        <pc:sldMkLst>
          <pc:docMk/>
          <pc:sldMk cId="3297792571" sldId="319"/>
        </pc:sldMkLst>
        <pc:spChg chg="del mod ord">
          <ac:chgData name="Gabor Papp MD" userId="8af0e474e8f43e25" providerId="LiveId" clId="{A3C6FEF5-88C9-1B4F-8175-505F8DA99826}" dt="2021-11-03T15:17:03.729" v="4241" actId="700"/>
          <ac:spMkLst>
            <pc:docMk/>
            <pc:sldMk cId="3297792571" sldId="319"/>
            <ac:spMk id="2" creationId="{F3EFEF03-45AC-B34D-AF65-034CC433952D}"/>
          </ac:spMkLst>
        </pc:spChg>
        <pc:spChg chg="del mod ord">
          <ac:chgData name="Gabor Papp MD" userId="8af0e474e8f43e25" providerId="LiveId" clId="{A3C6FEF5-88C9-1B4F-8175-505F8DA99826}" dt="2021-11-03T15:17:03.729" v="4241" actId="700"/>
          <ac:spMkLst>
            <pc:docMk/>
            <pc:sldMk cId="3297792571" sldId="319"/>
            <ac:spMk id="3" creationId="{196526EF-C5B9-304F-8922-B00F7417BEE8}"/>
          </ac:spMkLst>
        </pc:spChg>
        <pc:spChg chg="del">
          <ac:chgData name="Gabor Papp MD" userId="8af0e474e8f43e25" providerId="LiveId" clId="{A3C6FEF5-88C9-1B4F-8175-505F8DA99826}" dt="2021-11-03T15:17:03.729" v="4241" actId="700"/>
          <ac:spMkLst>
            <pc:docMk/>
            <pc:sldMk cId="3297792571" sldId="319"/>
            <ac:spMk id="4" creationId="{CA4F44B4-5FDC-F54C-8A9E-4D87A35D4E82}"/>
          </ac:spMkLst>
        </pc:spChg>
        <pc:spChg chg="add del mod ord">
          <ac:chgData name="Gabor Papp MD" userId="8af0e474e8f43e25" providerId="LiveId" clId="{A3C6FEF5-88C9-1B4F-8175-505F8DA99826}" dt="2021-11-03T15:17:26.694" v="4243" actId="26606"/>
          <ac:spMkLst>
            <pc:docMk/>
            <pc:sldMk cId="3297792571" sldId="319"/>
            <ac:spMk id="5" creationId="{66D5AF9D-62A8-C842-A67A-CEBD0580E59C}"/>
          </ac:spMkLst>
        </pc:spChg>
        <pc:spChg chg="add del mod ord">
          <ac:chgData name="Gabor Papp MD" userId="8af0e474e8f43e25" providerId="LiveId" clId="{A3C6FEF5-88C9-1B4F-8175-505F8DA99826}" dt="2021-11-03T15:17:23.474" v="4242" actId="931"/>
          <ac:spMkLst>
            <pc:docMk/>
            <pc:sldMk cId="3297792571" sldId="319"/>
            <ac:spMk id="6" creationId="{236A5C27-67B9-694D-A70C-1EB1A39C97AF}"/>
          </ac:spMkLst>
        </pc:spChg>
        <pc:picChg chg="add mod">
          <ac:chgData name="Gabor Papp MD" userId="8af0e474e8f43e25" providerId="LiveId" clId="{A3C6FEF5-88C9-1B4F-8175-505F8DA99826}" dt="2021-11-03T15:17:34.161" v="4245" actId="1076"/>
          <ac:picMkLst>
            <pc:docMk/>
            <pc:sldMk cId="3297792571" sldId="319"/>
            <ac:picMk id="8" creationId="{93ABDFB1-A27F-DD46-BB54-61874C16B7CB}"/>
          </ac:picMkLst>
        </pc:picChg>
      </pc:sldChg>
      <pc:sldChg chg="addSp delSp modSp new mod ord modClrScheme chgLayout">
        <pc:chgData name="Gabor Papp MD" userId="8af0e474e8f43e25" providerId="LiveId" clId="{A3C6FEF5-88C9-1B4F-8175-505F8DA99826}" dt="2021-11-03T15:20:21.282" v="4266" actId="20578"/>
        <pc:sldMkLst>
          <pc:docMk/>
          <pc:sldMk cId="3595193502" sldId="320"/>
        </pc:sldMkLst>
        <pc:spChg chg="del mod ord">
          <ac:chgData name="Gabor Papp MD" userId="8af0e474e8f43e25" providerId="LiveId" clId="{A3C6FEF5-88C9-1B4F-8175-505F8DA99826}" dt="2021-11-03T15:18:18.635" v="4251" actId="700"/>
          <ac:spMkLst>
            <pc:docMk/>
            <pc:sldMk cId="3595193502" sldId="320"/>
            <ac:spMk id="2" creationId="{10C62742-3197-8842-9D7D-FF4AAF36E9B1}"/>
          </ac:spMkLst>
        </pc:spChg>
        <pc:spChg chg="del mod ord">
          <ac:chgData name="Gabor Papp MD" userId="8af0e474e8f43e25" providerId="LiveId" clId="{A3C6FEF5-88C9-1B4F-8175-505F8DA99826}" dt="2021-11-03T15:18:18.635" v="4251" actId="700"/>
          <ac:spMkLst>
            <pc:docMk/>
            <pc:sldMk cId="3595193502" sldId="320"/>
            <ac:spMk id="3" creationId="{0D6C9889-562A-2E42-802E-FCD416333E42}"/>
          </ac:spMkLst>
        </pc:spChg>
        <pc:spChg chg="del">
          <ac:chgData name="Gabor Papp MD" userId="8af0e474e8f43e25" providerId="LiveId" clId="{A3C6FEF5-88C9-1B4F-8175-505F8DA99826}" dt="2021-11-03T15:18:18.635" v="4251" actId="700"/>
          <ac:spMkLst>
            <pc:docMk/>
            <pc:sldMk cId="3595193502" sldId="320"/>
            <ac:spMk id="4" creationId="{4522DB65-5394-9048-B36B-3D98AB4B4412}"/>
          </ac:spMkLst>
        </pc:spChg>
        <pc:spChg chg="add del mod ord">
          <ac:chgData name="Gabor Papp MD" userId="8af0e474e8f43e25" providerId="LiveId" clId="{A3C6FEF5-88C9-1B4F-8175-505F8DA99826}" dt="2021-11-03T15:19:30.034" v="4253" actId="26606"/>
          <ac:spMkLst>
            <pc:docMk/>
            <pc:sldMk cId="3595193502" sldId="320"/>
            <ac:spMk id="5" creationId="{C9D29545-771B-D04F-9AF4-D6C07185F6E1}"/>
          </ac:spMkLst>
        </pc:spChg>
        <pc:spChg chg="add del mod ord">
          <ac:chgData name="Gabor Papp MD" userId="8af0e474e8f43e25" providerId="LiveId" clId="{A3C6FEF5-88C9-1B4F-8175-505F8DA99826}" dt="2021-11-03T15:19:26.200" v="4252" actId="931"/>
          <ac:spMkLst>
            <pc:docMk/>
            <pc:sldMk cId="3595193502" sldId="320"/>
            <ac:spMk id="6" creationId="{C3BC6796-9216-9F46-BA92-E0282FADB8EE}"/>
          </ac:spMkLst>
        </pc:spChg>
        <pc:picChg chg="add mod">
          <ac:chgData name="Gabor Papp MD" userId="8af0e474e8f43e25" providerId="LiveId" clId="{A3C6FEF5-88C9-1B4F-8175-505F8DA99826}" dt="2021-11-03T15:19:35.941" v="4255" actId="1076"/>
          <ac:picMkLst>
            <pc:docMk/>
            <pc:sldMk cId="3595193502" sldId="320"/>
            <ac:picMk id="8" creationId="{3E4AF2CF-180F-5845-A141-BB6CDDA78C4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55FDC-61A8-4781-971B-43AD40BB2105}" type="datetimeFigureOut">
              <a:rPr lang="hu-HU" smtClean="0"/>
              <a:t>2021. 11. 04.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3BBAE-4FE7-40FB-8C7D-D523346DB5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7253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9625E-AED3-4F44-B055-781F2B50C59F}" type="datetimeFigureOut">
              <a:rPr lang="hu-HU" smtClean="0"/>
              <a:t>2021. 11. 04.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1DA2E-61B3-4E49-9EEF-DD0E59E69C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6912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F658-95C5-4BDF-A085-021B9C0BDBE9}" type="datetimeFigureOut">
              <a:rPr lang="hu-HU" smtClean="0"/>
              <a:t>2021. 11. 04.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D713-5606-496E-9B31-8BBD164C2F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8230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F658-95C5-4BDF-A085-021B9C0BDBE9}" type="datetimeFigureOut">
              <a:rPr lang="hu-HU" smtClean="0"/>
              <a:t>2021. 11. 04.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D713-5606-496E-9B31-8BBD164C2F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7743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F658-95C5-4BDF-A085-021B9C0BDBE9}" type="datetimeFigureOut">
              <a:rPr lang="hu-HU" smtClean="0"/>
              <a:t>2021. 11. 04.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D713-5606-496E-9B31-8BBD164C2F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701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F658-95C5-4BDF-A085-021B9C0BDBE9}" type="datetimeFigureOut">
              <a:rPr lang="hu-HU" smtClean="0"/>
              <a:t>2021. 11. 04.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D713-5606-496E-9B31-8BBD164C2F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0246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F658-95C5-4BDF-A085-021B9C0BDBE9}" type="datetimeFigureOut">
              <a:rPr lang="hu-HU" smtClean="0"/>
              <a:t>2021. 11. 04.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D713-5606-496E-9B31-8BBD164C2F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486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F658-95C5-4BDF-A085-021B9C0BDBE9}" type="datetimeFigureOut">
              <a:rPr lang="hu-HU" smtClean="0"/>
              <a:t>2021. 11. 04.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D713-5606-496E-9B31-8BBD164C2F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4576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F658-95C5-4BDF-A085-021B9C0BDBE9}" type="datetimeFigureOut">
              <a:rPr lang="hu-HU" smtClean="0"/>
              <a:t>2021. 11. 04.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D713-5606-496E-9B31-8BBD164C2F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321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F658-95C5-4BDF-A085-021B9C0BDBE9}" type="datetimeFigureOut">
              <a:rPr lang="hu-HU" smtClean="0"/>
              <a:t>2021. 11. 04.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D713-5606-496E-9B31-8BBD164C2F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7123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F658-95C5-4BDF-A085-021B9C0BDBE9}" type="datetimeFigureOut">
              <a:rPr lang="hu-HU" smtClean="0"/>
              <a:t>2021. 11. 04.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D713-5606-496E-9B31-8BBD164C2F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509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F658-95C5-4BDF-A085-021B9C0BDBE9}" type="datetimeFigureOut">
              <a:rPr lang="hu-HU" smtClean="0"/>
              <a:t>2021. 11. 04.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D713-5606-496E-9B31-8BBD164C2F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6228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F658-95C5-4BDF-A085-021B9C0BDBE9}" type="datetimeFigureOut">
              <a:rPr lang="hu-HU" smtClean="0"/>
              <a:t>2021. 11. 04.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D713-5606-496E-9B31-8BBD164C2F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9750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80000" t="1000" b="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DF658-95C5-4BDF-A085-021B9C0BDBE9}" type="datetimeFigureOut">
              <a:rPr lang="hu-HU" smtClean="0"/>
              <a:t>2021. 11. 04.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6D713-5606-496E-9B31-8BBD164C2F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68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DBA3F7-4289-2B49-9546-5FA12C522F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Ételallergia és </a:t>
            </a:r>
            <a:r>
              <a:rPr lang="hu-HU" dirty="0" err="1"/>
              <a:t>Anaphylaxia</a:t>
            </a:r>
            <a:r>
              <a:rPr lang="hu-HU" dirty="0"/>
              <a:t> közösségben</a:t>
            </a:r>
          </a:p>
        </p:txBody>
      </p:sp>
      <p:sp>
        <p:nvSpPr>
          <p:cNvPr id="7" name="Alcím 6">
            <a:extLst>
              <a:ext uri="{FF2B5EF4-FFF2-40B4-BE49-F238E27FC236}">
                <a16:creationId xmlns:a16="http://schemas.microsoft.com/office/drawing/2014/main" id="{0F3D8954-54C9-2B45-AD87-66C794DA43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Papp Gábor</a:t>
            </a:r>
          </a:p>
          <a:p>
            <a:r>
              <a:rPr lang="hu-HU" dirty="0"/>
              <a:t>Csecsemő és gyermekgyógyász, gyermektüdőgyógyász</a:t>
            </a:r>
          </a:p>
          <a:p>
            <a:r>
              <a:rPr lang="hu-HU" dirty="0" err="1"/>
              <a:t>Allergológiai</a:t>
            </a:r>
            <a:r>
              <a:rPr lang="hu-HU" dirty="0"/>
              <a:t> szakrendelés </a:t>
            </a:r>
          </a:p>
          <a:p>
            <a:r>
              <a:rPr lang="hu-HU" dirty="0"/>
              <a:t>Szigetvár</a:t>
            </a:r>
          </a:p>
        </p:txBody>
      </p:sp>
    </p:spTree>
    <p:extLst>
      <p:ext uri="{BB962C8B-B14F-4D97-AF65-F5344CB8AC3E}">
        <p14:creationId xmlns:p14="http://schemas.microsoft.com/office/powerpoint/2010/main" val="1441167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87E2C1-EE03-434C-B2D1-8CEBA391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Étel allergia kezelése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9F1F872-9EAE-5741-A227-37633E7A4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Jelenleg csak az elkerülő diéta a javalt</a:t>
            </a:r>
          </a:p>
          <a:p>
            <a:r>
              <a:rPr lang="hu-HU" dirty="0"/>
              <a:t>Tolerancia kialakítás- molekuláris allergológiai tesztek</a:t>
            </a:r>
          </a:p>
          <a:p>
            <a:r>
              <a:rPr lang="hu-HU" dirty="0"/>
              <a:t>Kis dózis fogyasztása mindennap</a:t>
            </a:r>
          </a:p>
          <a:p>
            <a:r>
              <a:rPr lang="hu-HU" dirty="0"/>
              <a:t>Diéta hibák kizárása – nagymama, anyós, szomszéd, dada és jóindulatú felnőtt kerülése</a:t>
            </a:r>
          </a:p>
          <a:p>
            <a:r>
              <a:rPr lang="hu-HU" dirty="0"/>
              <a:t>Immunterápia a reményteljes jövő</a:t>
            </a:r>
          </a:p>
          <a:p>
            <a:r>
              <a:rPr lang="hu-HU" dirty="0"/>
              <a:t>Megelőzés- nem allergén kerülés</a:t>
            </a:r>
          </a:p>
          <a:p>
            <a:r>
              <a:rPr lang="hu-HU" dirty="0"/>
              <a:t>Tolerancia ablak.</a:t>
            </a:r>
          </a:p>
        </p:txBody>
      </p:sp>
    </p:spTree>
    <p:extLst>
      <p:ext uri="{BB962C8B-B14F-4D97-AF65-F5344CB8AC3E}">
        <p14:creationId xmlns:p14="http://schemas.microsoft.com/office/powerpoint/2010/main" val="836361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74A555-895C-2744-8D4E-E92DC603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Tejfehérje allergia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FA84F30-23D1-384D-9E4B-122BBF6162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30-35 g </a:t>
            </a:r>
            <a:r>
              <a:rPr lang="en-US" sz="2400" dirty="0" err="1">
                <a:solidFill>
                  <a:srgbClr val="000000"/>
                </a:solidFill>
              </a:rPr>
              <a:t>fehérje</a:t>
            </a:r>
            <a:r>
              <a:rPr lang="en-US" sz="2400" dirty="0">
                <a:solidFill>
                  <a:srgbClr val="000000"/>
                </a:solidFill>
              </a:rPr>
              <a:t> / liter</a:t>
            </a:r>
          </a:p>
          <a:p>
            <a:r>
              <a:rPr lang="en-US" sz="2400" dirty="0">
                <a:solidFill>
                  <a:srgbClr val="000000"/>
                </a:solidFill>
              </a:rPr>
              <a:t>Minden </a:t>
            </a:r>
            <a:r>
              <a:rPr lang="en-US" sz="2400" dirty="0" err="1">
                <a:solidFill>
                  <a:srgbClr val="000000"/>
                </a:solidFill>
              </a:rPr>
              <a:t>fehérje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ami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jelen</a:t>
            </a:r>
            <a:r>
              <a:rPr lang="en-US" sz="2400" dirty="0">
                <a:solidFill>
                  <a:srgbClr val="000000"/>
                </a:solidFill>
              </a:rPr>
              <a:t> van a </a:t>
            </a:r>
            <a:r>
              <a:rPr lang="en-US" sz="2400" dirty="0" err="1">
                <a:solidFill>
                  <a:srgbClr val="000000"/>
                </a:solidFill>
              </a:rPr>
              <a:t>tehéntejben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jelenvan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az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anyatejben</a:t>
            </a:r>
            <a:r>
              <a:rPr lang="en-US" sz="2400" dirty="0">
                <a:solidFill>
                  <a:srgbClr val="000000"/>
                </a:solidFill>
              </a:rPr>
              <a:t> is </a:t>
            </a:r>
            <a:r>
              <a:rPr lang="en-US" sz="2400" dirty="0" err="1">
                <a:solidFill>
                  <a:srgbClr val="000000"/>
                </a:solidFill>
              </a:rPr>
              <a:t>kivéve</a:t>
            </a:r>
            <a:r>
              <a:rPr lang="en-US" sz="2400" dirty="0">
                <a:solidFill>
                  <a:srgbClr val="000000"/>
                </a:solidFill>
              </a:rPr>
              <a:t> a </a:t>
            </a:r>
            <a:r>
              <a:rPr lang="en-US" sz="2400" b="1" dirty="0">
                <a:solidFill>
                  <a:srgbClr val="000000"/>
                </a:solidFill>
              </a:rPr>
              <a:t>beta-</a:t>
            </a:r>
            <a:r>
              <a:rPr lang="en-US" sz="2400" b="1" dirty="0" err="1">
                <a:solidFill>
                  <a:srgbClr val="000000"/>
                </a:solidFill>
              </a:rPr>
              <a:t>lactoglobulint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Casein, </a:t>
            </a:r>
            <a:r>
              <a:rPr lang="en-US" sz="2400" dirty="0" err="1">
                <a:solidFill>
                  <a:srgbClr val="000000"/>
                </a:solidFill>
              </a:rPr>
              <a:t>beta.lactoglobulin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és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az</a:t>
            </a:r>
            <a:r>
              <a:rPr lang="en-US" sz="2400" dirty="0">
                <a:solidFill>
                  <a:srgbClr val="000000"/>
                </a:solidFill>
              </a:rPr>
              <a:t> alpha- lactalbumin a </a:t>
            </a:r>
            <a:r>
              <a:rPr lang="en-US" sz="2400" dirty="0" err="1">
                <a:solidFill>
                  <a:srgbClr val="000000"/>
                </a:solidFill>
              </a:rPr>
              <a:t>fő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allergén</a:t>
            </a:r>
            <a:endParaRPr lang="en-US" sz="2400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Casein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hő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rezisztens</a:t>
            </a:r>
            <a:r>
              <a:rPr lang="en-US" dirty="0">
                <a:solidFill>
                  <a:srgbClr val="000000"/>
                </a:solidFill>
              </a:rPr>
              <a:t> ( 90 perc 90 C </a:t>
            </a:r>
            <a:r>
              <a:rPr lang="en-US" dirty="0" err="1">
                <a:solidFill>
                  <a:srgbClr val="000000"/>
                </a:solidFill>
              </a:rPr>
              <a:t>felett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megmarad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az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igE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kötés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képessége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”curd” –</a:t>
            </a:r>
            <a:r>
              <a:rPr lang="en-US" dirty="0" err="1">
                <a:solidFill>
                  <a:srgbClr val="000000"/>
                </a:solidFill>
              </a:rPr>
              <a:t>aludtej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fő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anyaga</a:t>
            </a:r>
            <a:endParaRPr lang="en-US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>
                <a:solidFill>
                  <a:srgbClr val="000000"/>
                </a:solidFill>
              </a:rPr>
              <a:t>Savó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fehérjék</a:t>
            </a:r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AFC5B6F-F0AA-C94F-BD8C-D82C9C9AFA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>
                <a:solidFill>
                  <a:srgbClr val="000000"/>
                </a:solidFill>
              </a:rPr>
              <a:t>Savó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fehérjék</a:t>
            </a:r>
            <a:endParaRPr lang="en-US" sz="2400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Beta- </a:t>
            </a:r>
            <a:r>
              <a:rPr lang="en-US" dirty="0" err="1">
                <a:solidFill>
                  <a:srgbClr val="000000"/>
                </a:solidFill>
              </a:rPr>
              <a:t>lactoglpbulin</a:t>
            </a:r>
            <a:r>
              <a:rPr lang="en-US" dirty="0">
                <a:solidFill>
                  <a:srgbClr val="000000"/>
                </a:solidFill>
              </a:rPr>
              <a:t> ( 65%)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Alpha-lactalbumin (25%)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Serum albumin ( 8%)</a:t>
            </a: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Immunglobulinok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Jóval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érzékenyebbek</a:t>
            </a:r>
            <a:r>
              <a:rPr lang="en-US" dirty="0">
                <a:solidFill>
                  <a:srgbClr val="000000"/>
                </a:solidFill>
              </a:rPr>
              <a:t> a </a:t>
            </a:r>
            <a:r>
              <a:rPr lang="en-US" dirty="0" err="1">
                <a:solidFill>
                  <a:srgbClr val="000000"/>
                </a:solidFill>
              </a:rPr>
              <a:t>hőhatásra</a:t>
            </a:r>
            <a:r>
              <a:rPr lang="en-US" dirty="0">
                <a:solidFill>
                  <a:srgbClr val="000000"/>
                </a:solidFill>
              </a:rPr>
              <a:t> ( 15-20 min 90C-n </a:t>
            </a:r>
            <a:r>
              <a:rPr lang="en-US" dirty="0" err="1">
                <a:solidFill>
                  <a:srgbClr val="000000"/>
                </a:solidFill>
              </a:rPr>
              <a:t>elveszti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az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IgE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kötés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képességét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hu-HU" dirty="0">
              <a:solidFill>
                <a:srgbClr val="00000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49619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3B5942-26CF-DF48-94CF-8E2A05E6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Tehéntej</a:t>
            </a:r>
          </a:p>
        </p:txBody>
      </p:sp>
      <p:pic>
        <p:nvPicPr>
          <p:cNvPr id="7" name="Tartalom helye 6" descr="A képen asztal látható&#10;&#10;Automatikusan generált leírás">
            <a:extLst>
              <a:ext uri="{FF2B5EF4-FFF2-40B4-BE49-F238E27FC236}">
                <a16:creationId xmlns:a16="http://schemas.microsoft.com/office/drawing/2014/main" id="{7D99DCB2-657A-BE4A-AC81-4B01A84F96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18" y="1413164"/>
            <a:ext cx="4443502" cy="5108954"/>
          </a:xfrm>
        </p:spPr>
      </p:pic>
      <p:pic>
        <p:nvPicPr>
          <p:cNvPr id="9" name="Tartalom helye 8" descr="A képen asztal látható&#10;&#10;Automatikusan generált leírás">
            <a:extLst>
              <a:ext uri="{FF2B5EF4-FFF2-40B4-BE49-F238E27FC236}">
                <a16:creationId xmlns:a16="http://schemas.microsoft.com/office/drawing/2014/main" id="{FE59F56A-57F2-E34E-A3D7-1ABD577D73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0132"/>
            <a:ext cx="5181600" cy="2922324"/>
          </a:xfrm>
        </p:spPr>
      </p:pic>
    </p:spTree>
    <p:extLst>
      <p:ext uri="{BB962C8B-B14F-4D97-AF65-F5344CB8AC3E}">
        <p14:creationId xmlns:p14="http://schemas.microsoft.com/office/powerpoint/2010/main" val="2020560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 descr="A képen szöveg látható&#10;&#10;Automatikusan generált leírás">
            <a:extLst>
              <a:ext uri="{FF2B5EF4-FFF2-40B4-BE49-F238E27FC236}">
                <a16:creationId xmlns:a16="http://schemas.microsoft.com/office/drawing/2014/main" id="{DE678153-6331-EE42-80AF-C90763761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76" y="68263"/>
            <a:ext cx="4772247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1403753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6E60D18-3748-2148-B782-291DA6F8C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3" y="371835"/>
            <a:ext cx="9160046" cy="6114329"/>
          </a:xfrm>
          <a:noFill/>
        </p:spPr>
      </p:pic>
    </p:spTree>
    <p:extLst>
      <p:ext uri="{BB962C8B-B14F-4D97-AF65-F5344CB8AC3E}">
        <p14:creationId xmlns:p14="http://schemas.microsoft.com/office/powerpoint/2010/main" val="4168237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BD2DE9-271A-C74D-A1E5-D8EE4F293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hu-HU" dirty="0"/>
              <a:t>Tojás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54D059E-A364-4007-9E25-60EBD9DB8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dirty="0" err="1"/>
              <a:t>Egyik</a:t>
            </a:r>
            <a:r>
              <a:rPr lang="en-US" dirty="0"/>
              <a:t> </a:t>
            </a:r>
            <a:r>
              <a:rPr lang="en-US" dirty="0" err="1"/>
              <a:t>leggyakoribb</a:t>
            </a:r>
            <a:r>
              <a:rPr lang="en-US" dirty="0"/>
              <a:t> </a:t>
            </a:r>
            <a:r>
              <a:rPr lang="en-US" dirty="0" err="1"/>
              <a:t>étel</a:t>
            </a:r>
            <a:r>
              <a:rPr lang="en-US" dirty="0"/>
              <a:t> </a:t>
            </a:r>
            <a:r>
              <a:rPr lang="en-US" dirty="0" err="1"/>
              <a:t>allergia</a:t>
            </a:r>
            <a:r>
              <a:rPr lang="en-US" dirty="0"/>
              <a:t> </a:t>
            </a:r>
            <a:r>
              <a:rPr lang="en-US" dirty="0" err="1"/>
              <a:t>gyermekek</a:t>
            </a:r>
            <a:r>
              <a:rPr lang="en-US" dirty="0"/>
              <a:t> </a:t>
            </a:r>
            <a:r>
              <a:rPr lang="en-US" dirty="0" err="1"/>
              <a:t>körében</a:t>
            </a:r>
            <a:endParaRPr lang="en-US" dirty="0"/>
          </a:p>
          <a:p>
            <a:r>
              <a:rPr lang="en-US" dirty="0" err="1"/>
              <a:t>Tojás</a:t>
            </a:r>
            <a:r>
              <a:rPr lang="en-US" dirty="0"/>
              <a:t> </a:t>
            </a:r>
            <a:r>
              <a:rPr lang="en-US" dirty="0" err="1"/>
              <a:t>fehérje</a:t>
            </a:r>
            <a:r>
              <a:rPr lang="en-US" dirty="0"/>
              <a:t> </a:t>
            </a:r>
            <a:r>
              <a:rPr lang="en-US" dirty="0" err="1"/>
              <a:t>alkotóelemeinek</a:t>
            </a:r>
            <a:r>
              <a:rPr lang="en-US" dirty="0"/>
              <a:t> </a:t>
            </a:r>
            <a:r>
              <a:rPr lang="en-US" dirty="0" err="1"/>
              <a:t>elkülönítése</a:t>
            </a:r>
            <a:r>
              <a:rPr lang="en-US" dirty="0"/>
              <a:t> </a:t>
            </a:r>
            <a:r>
              <a:rPr lang="en-US" dirty="0" err="1"/>
              <a:t>segít</a:t>
            </a:r>
            <a:r>
              <a:rPr lang="en-US" dirty="0"/>
              <a:t> a </a:t>
            </a:r>
            <a:r>
              <a:rPr lang="en-US" dirty="0" err="1"/>
              <a:t>nyers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hőkezelt</a:t>
            </a:r>
            <a:r>
              <a:rPr lang="en-US" dirty="0"/>
              <a:t> </a:t>
            </a:r>
            <a:r>
              <a:rPr lang="en-US" dirty="0" err="1"/>
              <a:t>tojás</a:t>
            </a:r>
            <a:r>
              <a:rPr lang="en-US" dirty="0"/>
              <a:t> </a:t>
            </a:r>
            <a:r>
              <a:rPr lang="en-US" dirty="0" err="1"/>
              <a:t>fogyaszthatóságában</a:t>
            </a:r>
            <a:endParaRPr lang="en-US" dirty="0"/>
          </a:p>
        </p:txBody>
      </p:sp>
      <p:pic>
        <p:nvPicPr>
          <p:cNvPr id="7" name="Tartalom helye 6" descr="A képen beltéri látható&#10;&#10;Automatikusan generált leírás">
            <a:extLst>
              <a:ext uri="{FF2B5EF4-FFF2-40B4-BE49-F238E27FC236}">
                <a16:creationId xmlns:a16="http://schemas.microsoft.com/office/drawing/2014/main" id="{F1B190D1-5461-144E-BA05-2DEBDCF901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26597"/>
            <a:ext cx="5181600" cy="3549394"/>
          </a:xfrm>
          <a:noFill/>
        </p:spPr>
      </p:pic>
    </p:spTree>
    <p:extLst>
      <p:ext uri="{BB962C8B-B14F-4D97-AF65-F5344CB8AC3E}">
        <p14:creationId xmlns:p14="http://schemas.microsoft.com/office/powerpoint/2010/main" val="2093723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 descr="A képen szöveg látható&#10;&#10;Automatikusan generált leírás">
            <a:extLst>
              <a:ext uri="{FF2B5EF4-FFF2-40B4-BE49-F238E27FC236}">
                <a16:creationId xmlns:a16="http://schemas.microsoft.com/office/drawing/2014/main" id="{8B836940-4979-C14A-8FED-2F776C888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81" y="68263"/>
            <a:ext cx="4738638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3073705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CB20E7-1B35-BE41-ABBA-2AA4083F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Földimogyoró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C92E71B5-AE7C-9043-8B6B-BB98625561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9" y="2595700"/>
            <a:ext cx="5750861" cy="2811188"/>
          </a:xfrm>
        </p:spPr>
      </p:pic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3BB59664-D412-2D40-B450-9CBDA14938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95699"/>
            <a:ext cx="5181600" cy="2811189"/>
          </a:xfrm>
        </p:spPr>
      </p:pic>
    </p:spTree>
    <p:extLst>
      <p:ext uri="{BB962C8B-B14F-4D97-AF65-F5344CB8AC3E}">
        <p14:creationId xmlns:p14="http://schemas.microsoft.com/office/powerpoint/2010/main" val="1176589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E0E07EF-F2BC-3F43-AFD2-E637BA485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4" y="397813"/>
            <a:ext cx="9082211" cy="6062374"/>
          </a:xfrm>
          <a:noFill/>
        </p:spPr>
      </p:pic>
    </p:spTree>
    <p:extLst>
      <p:ext uri="{BB962C8B-B14F-4D97-AF65-F5344CB8AC3E}">
        <p14:creationId xmlns:p14="http://schemas.microsoft.com/office/powerpoint/2010/main" val="1704237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BA4D2F-7261-3945-950B-94457BD7D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hu-HU" dirty="0"/>
              <a:t>Európai mogyoró</a:t>
            </a:r>
          </a:p>
        </p:txBody>
      </p:sp>
      <p:pic>
        <p:nvPicPr>
          <p:cNvPr id="5" name="Tartalom helye 4" descr="A képen asztal látható&#10;&#10;Automatikusan generált leírás">
            <a:extLst>
              <a:ext uri="{FF2B5EF4-FFF2-40B4-BE49-F238E27FC236}">
                <a16:creationId xmlns:a16="http://schemas.microsoft.com/office/drawing/2014/main" id="{DF23AB56-FEA2-634C-BEE0-38A7093CA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56" y="1825625"/>
            <a:ext cx="6306288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3861012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Ételallergia tünetei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Emésztőrendszeri panaszok</a:t>
            </a:r>
          </a:p>
          <a:p>
            <a:pPr lvl="1"/>
            <a:r>
              <a:rPr lang="hu-HU" dirty="0"/>
              <a:t>Torok viszketés, nyelv és száj zsibbadás</a:t>
            </a:r>
          </a:p>
          <a:p>
            <a:pPr lvl="1"/>
            <a:r>
              <a:rPr lang="hu-HU" dirty="0"/>
              <a:t>Hasmenés (véres, csecsemőkorban)</a:t>
            </a:r>
          </a:p>
          <a:p>
            <a:pPr lvl="1"/>
            <a:r>
              <a:rPr lang="hu-HU" dirty="0"/>
              <a:t>Hasi görcs, fájdalom</a:t>
            </a:r>
          </a:p>
          <a:p>
            <a:r>
              <a:rPr lang="hu-HU" dirty="0"/>
              <a:t>Bőrtünetek</a:t>
            </a:r>
          </a:p>
          <a:p>
            <a:pPr lvl="1"/>
            <a:r>
              <a:rPr lang="hu-HU" dirty="0"/>
              <a:t>Csalánkiütés</a:t>
            </a:r>
          </a:p>
          <a:p>
            <a:pPr lvl="1"/>
            <a:r>
              <a:rPr lang="hu-HU" dirty="0"/>
              <a:t>Bőr vörösség (</a:t>
            </a:r>
            <a:r>
              <a:rPr lang="hu-HU" dirty="0" err="1"/>
              <a:t>rash</a:t>
            </a:r>
            <a:r>
              <a:rPr lang="hu-HU" dirty="0"/>
              <a:t>)</a:t>
            </a:r>
          </a:p>
          <a:p>
            <a:pPr lvl="1"/>
            <a:r>
              <a:rPr lang="hu-HU" dirty="0" err="1"/>
              <a:t>Ekzema</a:t>
            </a:r>
            <a:endParaRPr lang="hu-HU" dirty="0"/>
          </a:p>
          <a:p>
            <a:r>
              <a:rPr lang="hu-HU" dirty="0"/>
              <a:t>Légzőrendszer</a:t>
            </a:r>
          </a:p>
          <a:p>
            <a:pPr lvl="1"/>
            <a:r>
              <a:rPr lang="hu-HU" dirty="0"/>
              <a:t>Tüsszögés, nátha orrfolyás</a:t>
            </a:r>
          </a:p>
          <a:p>
            <a:pPr lvl="1"/>
            <a:r>
              <a:rPr lang="hu-HU" dirty="0"/>
              <a:t>Fulladás, nehezített légzés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734B8D9-3D04-5642-A139-2B91C024EF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A tünetek néhány perccel, esetleg órával az adott étel fogyasztása után lépnek fel.</a:t>
            </a:r>
          </a:p>
          <a:p>
            <a:r>
              <a:rPr lang="hu-HU" dirty="0"/>
              <a:t>Legsúlyosabb reakció: </a:t>
            </a:r>
          </a:p>
          <a:p>
            <a:pPr marL="0" indent="0">
              <a:buNone/>
            </a:pPr>
            <a:r>
              <a:rPr lang="hu-HU" dirty="0">
                <a:solidFill>
                  <a:srgbClr val="FF0000"/>
                </a:solidFill>
              </a:rPr>
              <a:t>    </a:t>
            </a:r>
          </a:p>
          <a:p>
            <a:pPr marL="0" indent="0">
              <a:buNone/>
            </a:pPr>
            <a:r>
              <a:rPr lang="hu-HU" sz="3500" dirty="0">
                <a:solidFill>
                  <a:srgbClr val="FF0000"/>
                </a:solidFill>
              </a:rPr>
              <a:t>        ANAPHYLAXIA</a:t>
            </a:r>
          </a:p>
        </p:txBody>
      </p:sp>
    </p:spTree>
    <p:extLst>
      <p:ext uri="{BB962C8B-B14F-4D97-AF65-F5344CB8AC3E}">
        <p14:creationId xmlns:p14="http://schemas.microsoft.com/office/powerpoint/2010/main" val="156022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93ABDFB1-A27F-DD46-BB54-61874C16B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8" y="649225"/>
            <a:ext cx="8747832" cy="5839176"/>
          </a:xfrm>
          <a:noFill/>
        </p:spPr>
      </p:pic>
    </p:spTree>
    <p:extLst>
      <p:ext uri="{BB962C8B-B14F-4D97-AF65-F5344CB8AC3E}">
        <p14:creationId xmlns:p14="http://schemas.microsoft.com/office/powerpoint/2010/main" val="3297792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509D78-8A4C-F04C-9241-8133DE277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Halak és a tenger gyümölcsei</a:t>
            </a:r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F318243A-A032-F448-A8BA-E5A7748D72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54940"/>
            <a:ext cx="5181600" cy="2092707"/>
          </a:xfrm>
        </p:spPr>
      </p:pic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B608E650-D7F1-754D-9E18-C037D3F937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14517"/>
            <a:ext cx="5181600" cy="2773553"/>
          </a:xfrm>
        </p:spPr>
      </p:pic>
    </p:spTree>
    <p:extLst>
      <p:ext uri="{BB962C8B-B14F-4D97-AF65-F5344CB8AC3E}">
        <p14:creationId xmlns:p14="http://schemas.microsoft.com/office/powerpoint/2010/main" val="3719182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1BAACF-6BBE-F842-89D2-9FA1CD228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Tropomyosin-like superfamily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DA00849-10CC-8345-97D2-B59110BAC3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0860" y="1825625"/>
            <a:ext cx="6717792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izom és nem izom sejtekben</a:t>
            </a:r>
          </a:p>
          <a:p>
            <a:r>
              <a:rPr lang="en-US" sz="2400"/>
              <a:t>Izom összehúzódás szabályozása</a:t>
            </a:r>
          </a:p>
          <a:p>
            <a:r>
              <a:rPr lang="en-US" sz="2400"/>
              <a:t>Állati eredetű étel allergén ( hal paraziták, puhatestűek, kagylók)</a:t>
            </a:r>
          </a:p>
          <a:p>
            <a:r>
              <a:rPr lang="en-US" sz="2400"/>
              <a:t>Izeltlábuak ( atkák, csótány)</a:t>
            </a:r>
          </a:p>
          <a:p>
            <a:r>
              <a:rPr lang="en-US" sz="2400"/>
              <a:t>A különböző források között erős a keresztallergia</a:t>
            </a:r>
          </a:p>
          <a:p>
            <a:r>
              <a:rPr lang="en-US" sz="2400"/>
              <a:t>Pen I 1 – Indiai rák</a:t>
            </a:r>
          </a:p>
          <a:p>
            <a:r>
              <a:rPr lang="en-US" sz="2400"/>
              <a:t>Bla g 1 – Német csótány</a:t>
            </a:r>
          </a:p>
          <a:p>
            <a:r>
              <a:rPr lang="en-US" sz="2400"/>
              <a:t>Der p 10 – házipor atka</a:t>
            </a:r>
          </a:p>
          <a:p>
            <a:endParaRPr lang="en-US" sz="2400"/>
          </a:p>
          <a:p>
            <a:endParaRPr lang="en-US" sz="2400"/>
          </a:p>
        </p:txBody>
      </p:sp>
      <p:pic>
        <p:nvPicPr>
          <p:cNvPr id="5" name="Kép 5">
            <a:extLst>
              <a:ext uri="{FF2B5EF4-FFF2-40B4-BE49-F238E27FC236}">
                <a16:creationId xmlns:a16="http://schemas.microsoft.com/office/drawing/2014/main" id="{10E5FFE7-D2FE-4749-ACB6-BDCB7CC318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 r="12483" b="1"/>
          <a:stretch/>
        </p:blipFill>
        <p:spPr>
          <a:xfrm>
            <a:off x="7992976" y="1904281"/>
            <a:ext cx="337481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98D1DF-4B78-9441-B975-7BE5F56A2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GRD (Gluten related disorders)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A41E8A-9571-AA4D-829B-06DFA3259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Autoimmun.    - coeliacia</a:t>
            </a:r>
          </a:p>
          <a:p>
            <a:r>
              <a:rPr lang="hu-HU" dirty="0"/>
              <a:t>Gluten allergia – IgE tipusú – terhelés kiváltotta anaphylaxia (omega-5 gliadin)</a:t>
            </a:r>
          </a:p>
          <a:p>
            <a:r>
              <a:rPr lang="hu-HU" dirty="0"/>
              <a:t>NCGS- non coeliacias gluten sensitivitas 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fáradtság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Magatartás zavar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Ataxia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IBS</a:t>
            </a:r>
          </a:p>
        </p:txBody>
      </p:sp>
    </p:spTree>
    <p:extLst>
      <p:ext uri="{BB962C8B-B14F-4D97-AF65-F5344CB8AC3E}">
        <p14:creationId xmlns:p14="http://schemas.microsoft.com/office/powerpoint/2010/main" val="2076760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D00D2E-BB29-E54C-9510-7C524233B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33863" cy="1325563"/>
          </a:xfrm>
        </p:spPr>
        <p:txBody>
          <a:bodyPr/>
          <a:lstStyle/>
          <a:p>
            <a:r>
              <a:rPr lang="hu-HU" dirty="0"/>
              <a:t>Omega 5-Gliadin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4D35EBD-E47E-D24A-88D6-E5EFDE43A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141537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/>
              <a:t>„A” </a:t>
            </a:r>
            <a:r>
              <a:rPr lang="hu-HU" dirty="0" err="1"/>
              <a:t>tipus</a:t>
            </a:r>
            <a:r>
              <a:rPr lang="hu-HU" dirty="0"/>
              <a:t> (más </a:t>
            </a:r>
            <a:r>
              <a:rPr lang="hu-HU" dirty="0" err="1"/>
              <a:t>gliadin</a:t>
            </a:r>
            <a:r>
              <a:rPr lang="hu-HU" dirty="0"/>
              <a:t> protein is okozhatja)</a:t>
            </a:r>
          </a:p>
          <a:p>
            <a:r>
              <a:rPr lang="hu-HU" dirty="0" err="1"/>
              <a:t>Gastrointestinalis</a:t>
            </a:r>
            <a:r>
              <a:rPr lang="hu-HU" dirty="0"/>
              <a:t> </a:t>
            </a:r>
            <a:r>
              <a:rPr lang="hu-HU" dirty="0" err="1"/>
              <a:t>ill</a:t>
            </a:r>
            <a:r>
              <a:rPr lang="hu-HU" dirty="0"/>
              <a:t> bőrön keresztüli </a:t>
            </a:r>
            <a:r>
              <a:rPr lang="hu-HU" dirty="0" err="1"/>
              <a:t>szenzibilizáció</a:t>
            </a:r>
            <a:r>
              <a:rPr lang="hu-HU" dirty="0"/>
              <a:t> ( tej és tojás allergiához hasonló)</a:t>
            </a:r>
          </a:p>
          <a:p>
            <a:r>
              <a:rPr lang="hu-HU" dirty="0"/>
              <a:t>Csecsemő és gyermekkorban elsősorban</a:t>
            </a:r>
          </a:p>
          <a:p>
            <a:r>
              <a:rPr lang="hu-HU" dirty="0" err="1"/>
              <a:t>Anaphylaxiás</a:t>
            </a:r>
            <a:r>
              <a:rPr lang="hu-HU" dirty="0"/>
              <a:t> reakciót válthat ki</a:t>
            </a:r>
          </a:p>
          <a:p>
            <a:r>
              <a:rPr lang="hu-HU" dirty="0"/>
              <a:t>Teljes elkerülés ( mind orális mind </a:t>
            </a:r>
            <a:r>
              <a:rPr lang="hu-HU" dirty="0" err="1"/>
              <a:t>cutan</a:t>
            </a:r>
            <a:r>
              <a:rPr lang="hu-HU" dirty="0"/>
              <a:t>)</a:t>
            </a:r>
          </a:p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F544894-5C20-9541-BD3F-8EFAFBFAF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111375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/>
              <a:t>„B” </a:t>
            </a:r>
            <a:r>
              <a:rPr lang="hu-HU" dirty="0" err="1"/>
              <a:t>tipus</a:t>
            </a:r>
            <a:r>
              <a:rPr lang="hu-HU" dirty="0"/>
              <a:t> ( Terhelés kiváltotta </a:t>
            </a:r>
            <a:r>
              <a:rPr lang="hu-HU" dirty="0" err="1"/>
              <a:t>anaphyalxia</a:t>
            </a:r>
            <a:r>
              <a:rPr lang="hu-HU" dirty="0"/>
              <a:t> )</a:t>
            </a:r>
          </a:p>
          <a:p>
            <a:r>
              <a:rPr lang="hu-HU" dirty="0"/>
              <a:t>Terhelés elött 1 órán belüli fogyasztás</a:t>
            </a:r>
          </a:p>
          <a:p>
            <a:r>
              <a:rPr lang="hu-HU" dirty="0"/>
              <a:t>Serdülő és felnőttkor</a:t>
            </a:r>
          </a:p>
          <a:p>
            <a:r>
              <a:rPr lang="hu-HU" dirty="0"/>
              <a:t>Egyéb </a:t>
            </a:r>
            <a:r>
              <a:rPr lang="hu-HU" dirty="0" err="1"/>
              <a:t>triggerek</a:t>
            </a:r>
            <a:r>
              <a:rPr lang="hu-HU" dirty="0"/>
              <a:t> ( NSAID és alkohol)</a:t>
            </a:r>
          </a:p>
          <a:p>
            <a:r>
              <a:rPr lang="hu-HU" dirty="0"/>
              <a:t>diéta</a:t>
            </a:r>
          </a:p>
          <a:p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D9C0B53-BB9C-524D-BDFA-2D56D0788306}"/>
              </a:ext>
            </a:extLst>
          </p:cNvPr>
          <p:cNvSpPr txBox="1"/>
          <p:nvPr/>
        </p:nvSpPr>
        <p:spPr>
          <a:xfrm>
            <a:off x="5072063" y="490359"/>
            <a:ext cx="4981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Tri</a:t>
            </a:r>
            <a:r>
              <a:rPr lang="hu-HU" dirty="0"/>
              <a:t> a 19, tárolási fehérje, hőstabil,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gabona fehérje allergia egyik fő </a:t>
            </a:r>
            <a:r>
              <a:rPr lang="hu-HU" dirty="0" err="1"/>
              <a:t>markere</a:t>
            </a:r>
            <a:r>
              <a:rPr lang="hu-HU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Tri</a:t>
            </a:r>
            <a:r>
              <a:rPr lang="hu-HU" dirty="0"/>
              <a:t> a 20 és </a:t>
            </a:r>
            <a:r>
              <a:rPr lang="hu-HU" dirty="0" err="1"/>
              <a:t>Tri</a:t>
            </a:r>
            <a:r>
              <a:rPr lang="hu-HU" dirty="0"/>
              <a:t> a 14 /</a:t>
            </a:r>
            <a:r>
              <a:rPr lang="hu-HU" dirty="0" err="1"/>
              <a:t>nsLTP</a:t>
            </a:r>
            <a:r>
              <a:rPr lang="hu-HU" dirty="0"/>
              <a:t>/  mellett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súlyosság és tartósság jó jelzője</a:t>
            </a:r>
          </a:p>
        </p:txBody>
      </p:sp>
    </p:spTree>
    <p:extLst>
      <p:ext uri="{BB962C8B-B14F-4D97-AF65-F5344CB8AC3E}">
        <p14:creationId xmlns:p14="http://schemas.microsoft.com/office/powerpoint/2010/main" val="253894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31C635-6625-6B43-8964-91B7A332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Gabona allergia és terhelés kiváltotta anaphylaxis</a:t>
            </a:r>
          </a:p>
        </p:txBody>
      </p:sp>
      <p:pic>
        <p:nvPicPr>
          <p:cNvPr id="5" name="Kép 5">
            <a:extLst>
              <a:ext uri="{FF2B5EF4-FFF2-40B4-BE49-F238E27FC236}">
                <a16:creationId xmlns:a16="http://schemas.microsoft.com/office/drawing/2014/main" id="{C3E17B3B-88BB-894A-87C5-74A47A304A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73494"/>
            <a:ext cx="5181600" cy="3855600"/>
          </a:xfrm>
          <a:prstGeom prst="rect">
            <a:avLst/>
          </a:prstGeom>
        </p:spPr>
      </p:pic>
      <p:pic>
        <p:nvPicPr>
          <p:cNvPr id="7" name="Kép 7">
            <a:extLst>
              <a:ext uri="{FF2B5EF4-FFF2-40B4-BE49-F238E27FC236}">
                <a16:creationId xmlns:a16="http://schemas.microsoft.com/office/drawing/2014/main" id="{F6698BAE-A26A-F74D-891E-AB806157AB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73494"/>
            <a:ext cx="5181600" cy="370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485B62-F225-6D43-8CCD-4051B3190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Zöldség és Gyümölcs allergia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5E0B55-490C-5347-AFE3-9102236517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2200" dirty="0" err="1">
                <a:solidFill>
                  <a:srgbClr val="000000"/>
                </a:solidFill>
              </a:rPr>
              <a:t>Epidemiológia</a:t>
            </a:r>
            <a:r>
              <a:rPr lang="en-US" sz="2200" dirty="0">
                <a:solidFill>
                  <a:srgbClr val="000000"/>
                </a:solidFill>
              </a:rPr>
              <a:t>- </a:t>
            </a:r>
            <a:r>
              <a:rPr lang="en-US" sz="2200" dirty="0" err="1">
                <a:solidFill>
                  <a:srgbClr val="000000"/>
                </a:solidFill>
              </a:rPr>
              <a:t>gyakoriság</a:t>
            </a:r>
            <a:endParaRPr lang="en-US" sz="2200" dirty="0">
              <a:solidFill>
                <a:srgbClr val="000000"/>
              </a:solidFill>
            </a:endParaRP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zöldség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allergia</a:t>
            </a:r>
            <a:r>
              <a:rPr lang="en-US" sz="2200" dirty="0">
                <a:solidFill>
                  <a:srgbClr val="000000"/>
                </a:solidFill>
              </a:rPr>
              <a:t> 1.4 %</a:t>
            </a:r>
          </a:p>
          <a:p>
            <a:pPr lvl="1"/>
            <a:r>
              <a:rPr lang="en-US" sz="2200" dirty="0" err="1">
                <a:solidFill>
                  <a:srgbClr val="000000"/>
                </a:solidFill>
              </a:rPr>
              <a:t>Sárgarépa</a:t>
            </a:r>
            <a:r>
              <a:rPr lang="en-US" sz="2200" dirty="0">
                <a:solidFill>
                  <a:srgbClr val="000000"/>
                </a:solidFill>
              </a:rPr>
              <a:t>: 3.6 % </a:t>
            </a:r>
            <a:r>
              <a:rPr lang="en-US" sz="2200" dirty="0" err="1">
                <a:solidFill>
                  <a:srgbClr val="000000"/>
                </a:solidFill>
              </a:rPr>
              <a:t>ról</a:t>
            </a:r>
            <a:r>
              <a:rPr lang="en-US" sz="2200" dirty="0">
                <a:solidFill>
                  <a:srgbClr val="000000"/>
                </a:solidFill>
              </a:rPr>
              <a:t> 5.0 %-ra </a:t>
            </a:r>
            <a:r>
              <a:rPr lang="en-US" sz="2200" dirty="0" err="1">
                <a:solidFill>
                  <a:srgbClr val="000000"/>
                </a:solidFill>
              </a:rPr>
              <a:t>nőtt</a:t>
            </a:r>
            <a:endParaRPr lang="en-US" sz="2200" dirty="0">
              <a:solidFill>
                <a:srgbClr val="000000"/>
              </a:solidFill>
            </a:endParaRP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Zeller: 3.5%.            6.3%</a:t>
            </a:r>
          </a:p>
          <a:p>
            <a:pPr lvl="1"/>
            <a:r>
              <a:rPr lang="en-US" sz="2200" dirty="0" err="1">
                <a:solidFill>
                  <a:srgbClr val="000000"/>
                </a:solidFill>
              </a:rPr>
              <a:t>Gyümölcs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allergia</a:t>
            </a:r>
            <a:r>
              <a:rPr lang="en-US" sz="2200" dirty="0">
                <a:solidFill>
                  <a:srgbClr val="000000"/>
                </a:solidFill>
              </a:rPr>
              <a:t> 0.1 %.      4.3%</a:t>
            </a:r>
          </a:p>
          <a:p>
            <a:pPr lvl="1"/>
            <a:r>
              <a:rPr lang="en-US" sz="2200" dirty="0" err="1">
                <a:solidFill>
                  <a:srgbClr val="000000"/>
                </a:solidFill>
              </a:rPr>
              <a:t>Őszibarack</a:t>
            </a:r>
            <a:r>
              <a:rPr lang="en-US" sz="2200" dirty="0">
                <a:solidFill>
                  <a:srgbClr val="000000"/>
                </a:solidFill>
              </a:rPr>
              <a:t> a </a:t>
            </a:r>
            <a:r>
              <a:rPr lang="en-US" sz="2200" dirty="0" err="1">
                <a:solidFill>
                  <a:srgbClr val="000000"/>
                </a:solidFill>
              </a:rPr>
              <a:t>leggyakoribb</a:t>
            </a:r>
            <a:r>
              <a:rPr lang="en-US" sz="2200" dirty="0">
                <a:solidFill>
                  <a:srgbClr val="000000"/>
                </a:solidFill>
              </a:rPr>
              <a:t> 5.4%.       7.9%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Alma: 4.2%.        6.5%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Kiwi:      3.6%.           5.2% </a:t>
            </a:r>
          </a:p>
          <a:p>
            <a:pPr lvl="1"/>
            <a:endParaRPr lang="en-US" sz="2200" dirty="0">
              <a:solidFill>
                <a:srgbClr val="000000"/>
              </a:solidFill>
            </a:endParaRPr>
          </a:p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B1263A4-3998-B04D-80A1-D647DB855F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Rosaceae </a:t>
            </a:r>
            <a:r>
              <a:rPr lang="en-US" sz="2200" dirty="0" err="1">
                <a:solidFill>
                  <a:srgbClr val="000000"/>
                </a:solidFill>
              </a:rPr>
              <a:t>család</a:t>
            </a:r>
            <a:r>
              <a:rPr lang="en-US" sz="2200" dirty="0">
                <a:solidFill>
                  <a:srgbClr val="000000"/>
                </a:solidFill>
              </a:rPr>
              <a:t> PR10 </a:t>
            </a:r>
            <a:r>
              <a:rPr lang="en-US" sz="2200" dirty="0" err="1">
                <a:solidFill>
                  <a:srgbClr val="000000"/>
                </a:solidFill>
              </a:rPr>
              <a:t>fehérje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szupercsalád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err="1">
                <a:solidFill>
                  <a:srgbClr val="000000"/>
                </a:solidFill>
              </a:rPr>
              <a:t>Fő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források</a:t>
            </a:r>
            <a:endParaRPr lang="en-US" sz="2200" dirty="0">
              <a:solidFill>
                <a:srgbClr val="000000"/>
              </a:solidFill>
            </a:endParaRP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Alma</a:t>
            </a:r>
          </a:p>
          <a:p>
            <a:pPr lvl="1"/>
            <a:r>
              <a:rPr lang="en-US" sz="2200" dirty="0" err="1">
                <a:solidFill>
                  <a:srgbClr val="000000"/>
                </a:solidFill>
              </a:rPr>
              <a:t>Őszibarack</a:t>
            </a:r>
            <a:endParaRPr lang="en-US" sz="2200" dirty="0">
              <a:solidFill>
                <a:srgbClr val="000000"/>
              </a:solidFill>
            </a:endParaRPr>
          </a:p>
          <a:p>
            <a:pPr lvl="1"/>
            <a:r>
              <a:rPr lang="en-US" sz="2200" dirty="0" err="1">
                <a:solidFill>
                  <a:srgbClr val="000000"/>
                </a:solidFill>
              </a:rPr>
              <a:t>Sárgabarack</a:t>
            </a:r>
            <a:endParaRPr lang="en-US" sz="2200" dirty="0">
              <a:solidFill>
                <a:srgbClr val="000000"/>
              </a:solidFill>
            </a:endParaRPr>
          </a:p>
          <a:p>
            <a:pPr lvl="1"/>
            <a:r>
              <a:rPr lang="en-US" sz="2200" dirty="0" err="1">
                <a:solidFill>
                  <a:srgbClr val="000000"/>
                </a:solidFill>
              </a:rPr>
              <a:t>Körte</a:t>
            </a:r>
            <a:endParaRPr lang="en-US" sz="2200" dirty="0">
              <a:solidFill>
                <a:srgbClr val="000000"/>
              </a:solidFill>
            </a:endParaRPr>
          </a:p>
          <a:p>
            <a:pPr lvl="1"/>
            <a:r>
              <a:rPr lang="en-US" sz="2200" dirty="0" err="1">
                <a:solidFill>
                  <a:srgbClr val="000000"/>
                </a:solidFill>
              </a:rPr>
              <a:t>Eper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PR 10- </a:t>
            </a:r>
            <a:r>
              <a:rPr lang="en-US" sz="2200" dirty="0" err="1">
                <a:solidFill>
                  <a:srgbClr val="000000"/>
                </a:solidFill>
              </a:rPr>
              <a:t>labilis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allergén</a:t>
            </a:r>
            <a:r>
              <a:rPr lang="en-US" sz="2200" dirty="0">
                <a:solidFill>
                  <a:srgbClr val="000000"/>
                </a:solidFill>
              </a:rPr>
              <a:t>, pH </a:t>
            </a:r>
            <a:r>
              <a:rPr lang="en-US" sz="2200" dirty="0" err="1">
                <a:solidFill>
                  <a:srgbClr val="000000"/>
                </a:solidFill>
              </a:rPr>
              <a:t>és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érzékeny</a:t>
            </a:r>
            <a:r>
              <a:rPr lang="en-US" sz="2200" dirty="0">
                <a:solidFill>
                  <a:srgbClr val="000000"/>
                </a:solidFill>
              </a:rPr>
              <a:t> – </a:t>
            </a:r>
            <a:r>
              <a:rPr lang="en-US" sz="2200" dirty="0" err="1">
                <a:solidFill>
                  <a:srgbClr val="000000"/>
                </a:solidFill>
              </a:rPr>
              <a:t>lokális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reakció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A </a:t>
            </a:r>
            <a:r>
              <a:rPr lang="en-US" sz="2200" dirty="0" err="1">
                <a:solidFill>
                  <a:srgbClr val="000000"/>
                </a:solidFill>
              </a:rPr>
              <a:t>gyümölcs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húsában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és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héj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alatt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elsősorban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err="1">
                <a:solidFill>
                  <a:srgbClr val="000000"/>
                </a:solidFill>
              </a:rPr>
              <a:t>Állandóan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termelődik</a:t>
            </a:r>
            <a:r>
              <a:rPr lang="en-US" sz="2200" dirty="0">
                <a:solidFill>
                  <a:srgbClr val="000000"/>
                </a:solidFill>
              </a:rPr>
              <a:t>, de a </a:t>
            </a:r>
            <a:r>
              <a:rPr lang="en-US" sz="2200" dirty="0" err="1">
                <a:solidFill>
                  <a:srgbClr val="000000"/>
                </a:solidFill>
              </a:rPr>
              <a:t>stressz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fokozza</a:t>
            </a:r>
            <a:r>
              <a:rPr lang="en-US" sz="2200" dirty="0">
                <a:solidFill>
                  <a:srgbClr val="000000"/>
                </a:solidFill>
              </a:rPr>
              <a:t> a </a:t>
            </a:r>
            <a:r>
              <a:rPr lang="en-US" sz="2200" dirty="0" err="1">
                <a:solidFill>
                  <a:srgbClr val="000000"/>
                </a:solidFill>
              </a:rPr>
              <a:t>mennyiségét</a:t>
            </a:r>
            <a:endParaRPr lang="hu-HU" sz="2200" dirty="0">
              <a:solidFill>
                <a:srgbClr val="00000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16893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F2AAB0-08FD-4749-982E-11644F8C2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hu-HU" dirty="0"/>
              <a:t>Zöldség és Gyümölcs allergia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0537792-B3A9-5443-8A95-EF134145AE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26704" y="1825625"/>
            <a:ext cx="4604592" cy="4351338"/>
          </a:xfrm>
          <a:prstGeom prst="rect">
            <a:avLst/>
          </a:prstGeom>
          <a:noFill/>
          <a:effectLst/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DDD61E3A-CCAE-0A41-91F9-B5B66605A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2200" err="1"/>
              <a:t>nsLTP</a:t>
            </a:r>
            <a:r>
              <a:rPr lang="en-US" sz="2200"/>
              <a:t> </a:t>
            </a:r>
          </a:p>
          <a:p>
            <a:pPr lvl="1"/>
            <a:r>
              <a:rPr lang="en-US" sz="2200"/>
              <a:t>Alma, </a:t>
            </a:r>
          </a:p>
          <a:p>
            <a:pPr lvl="1"/>
            <a:r>
              <a:rPr lang="en-US" sz="2200"/>
              <a:t>Barack</a:t>
            </a:r>
          </a:p>
          <a:p>
            <a:pPr lvl="1"/>
            <a:r>
              <a:rPr lang="en-US" sz="2200" err="1"/>
              <a:t>Cseresznye</a:t>
            </a:r>
            <a:endParaRPr lang="en-US" sz="2200"/>
          </a:p>
          <a:p>
            <a:pPr lvl="1"/>
            <a:r>
              <a:rPr lang="en-US" sz="2200" err="1"/>
              <a:t>Szílva</a:t>
            </a:r>
            <a:r>
              <a:rPr lang="en-US" sz="2200"/>
              <a:t>,</a:t>
            </a:r>
          </a:p>
          <a:p>
            <a:pPr lvl="1"/>
            <a:r>
              <a:rPr lang="en-US" sz="2200" err="1"/>
              <a:t>Körte</a:t>
            </a:r>
            <a:r>
              <a:rPr lang="en-US" sz="2200"/>
              <a:t>, </a:t>
            </a:r>
          </a:p>
          <a:p>
            <a:pPr lvl="1"/>
            <a:r>
              <a:rPr lang="en-US" sz="2200" err="1"/>
              <a:t>Málna</a:t>
            </a:r>
            <a:r>
              <a:rPr lang="en-US" sz="2200"/>
              <a:t>, </a:t>
            </a:r>
            <a:r>
              <a:rPr lang="en-US" sz="2200" err="1"/>
              <a:t>eper</a:t>
            </a:r>
            <a:endParaRPr lang="en-US" sz="2200"/>
          </a:p>
          <a:p>
            <a:r>
              <a:rPr lang="en-US" sz="2200" err="1"/>
              <a:t>Legmagasabb</a:t>
            </a:r>
            <a:r>
              <a:rPr lang="en-US" sz="2200"/>
              <a:t> cc-ban a </a:t>
            </a:r>
            <a:r>
              <a:rPr lang="en-US" sz="2200" err="1"/>
              <a:t>héjban</a:t>
            </a:r>
            <a:r>
              <a:rPr lang="en-US" sz="2200"/>
              <a:t> </a:t>
            </a:r>
            <a:r>
              <a:rPr lang="en-US" sz="2200" err="1"/>
              <a:t>fordul</a:t>
            </a:r>
            <a:r>
              <a:rPr lang="en-US" sz="2200"/>
              <a:t> </a:t>
            </a:r>
            <a:r>
              <a:rPr lang="en-US" sz="2200" err="1"/>
              <a:t>elő</a:t>
            </a:r>
            <a:endParaRPr lang="en-US" sz="2200"/>
          </a:p>
          <a:p>
            <a:r>
              <a:rPr lang="en-US" sz="2200"/>
              <a:t>Stabil </a:t>
            </a:r>
            <a:r>
              <a:rPr lang="en-US" sz="2200" err="1"/>
              <a:t>fehérje</a:t>
            </a:r>
            <a:r>
              <a:rPr lang="en-US" sz="2200"/>
              <a:t>, </a:t>
            </a:r>
            <a:r>
              <a:rPr lang="en-US" sz="2200" err="1"/>
              <a:t>stressz</a:t>
            </a:r>
            <a:r>
              <a:rPr lang="en-US" sz="2200"/>
              <a:t> </a:t>
            </a:r>
            <a:r>
              <a:rPr lang="en-US" sz="2200" err="1"/>
              <a:t>hatására</a:t>
            </a:r>
            <a:r>
              <a:rPr lang="en-US" sz="2200"/>
              <a:t> </a:t>
            </a:r>
            <a:r>
              <a:rPr lang="en-US" sz="2200" err="1"/>
              <a:t>nő</a:t>
            </a:r>
            <a:r>
              <a:rPr lang="en-US" sz="2200"/>
              <a:t> a cc.</a:t>
            </a:r>
          </a:p>
          <a:p>
            <a:r>
              <a:rPr lang="en-US" sz="2200" err="1"/>
              <a:t>Súlyos</a:t>
            </a:r>
            <a:r>
              <a:rPr lang="en-US" sz="2200"/>
              <a:t> </a:t>
            </a:r>
            <a:r>
              <a:rPr lang="en-US" sz="2200" err="1"/>
              <a:t>generalizált</a:t>
            </a:r>
            <a:r>
              <a:rPr lang="en-US" sz="2200"/>
              <a:t> </a:t>
            </a:r>
            <a:r>
              <a:rPr lang="en-US" sz="2200" err="1"/>
              <a:t>reakciót</a:t>
            </a:r>
            <a:r>
              <a:rPr lang="en-US" sz="2200"/>
              <a:t> </a:t>
            </a:r>
            <a:r>
              <a:rPr lang="en-US" sz="2200" err="1"/>
              <a:t>tud</a:t>
            </a:r>
            <a:r>
              <a:rPr lang="en-US" sz="2200"/>
              <a:t> </a:t>
            </a:r>
            <a:r>
              <a:rPr lang="en-US" sz="2200" err="1"/>
              <a:t>kiváltani</a:t>
            </a:r>
            <a:endParaRPr lang="hu-HU" sz="2200"/>
          </a:p>
          <a:p>
            <a:endParaRPr lang="hu-HU" sz="2200"/>
          </a:p>
        </p:txBody>
      </p:sp>
    </p:spTree>
    <p:extLst>
      <p:ext uri="{BB962C8B-B14F-4D97-AF65-F5344CB8AC3E}">
        <p14:creationId xmlns:p14="http://schemas.microsoft.com/office/powerpoint/2010/main" val="94883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684685-C9A9-864F-B99A-CF60FD88C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nsLTP</a:t>
            </a:r>
            <a:r>
              <a:rPr lang="hu-HU" dirty="0"/>
              <a:t> család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EA9F465A-9BCB-9341-84B5-2733C2E920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2911605"/>
            <a:ext cx="5181600" cy="2984921"/>
          </a:xfrm>
        </p:spPr>
      </p:pic>
      <p:sp>
        <p:nvSpPr>
          <p:cNvPr id="8" name="Tartalom helye 7">
            <a:extLst>
              <a:ext uri="{FF2B5EF4-FFF2-40B4-BE49-F238E27FC236}">
                <a16:creationId xmlns:a16="http://schemas.microsoft.com/office/drawing/2014/main" id="{66CD60ED-7CB5-EB4C-9B6A-0544C6282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59179" y="365125"/>
            <a:ext cx="5410200" cy="1741714"/>
          </a:xfrm>
        </p:spPr>
        <p:txBody>
          <a:bodyPr>
            <a:normAutofit fontScale="70000" lnSpcReduction="20000"/>
          </a:bodyPr>
          <a:lstStyle/>
          <a:p>
            <a:r>
              <a:rPr lang="hu-HU" dirty="0"/>
              <a:t>5 éves fiú gyermek</a:t>
            </a:r>
          </a:p>
          <a:p>
            <a:r>
              <a:rPr lang="hu-HU" dirty="0"/>
              <a:t>Tehéntejre, tojásra  és földimogyoróra </a:t>
            </a:r>
            <a:r>
              <a:rPr lang="hu-HU" dirty="0" err="1"/>
              <a:t>anaphylaxiás</a:t>
            </a:r>
            <a:r>
              <a:rPr lang="hu-HU" dirty="0"/>
              <a:t> reakció</a:t>
            </a:r>
          </a:p>
          <a:p>
            <a:r>
              <a:rPr lang="hu-HU" dirty="0"/>
              <a:t>Almát, őszibarackot, szőlőt gond nélkül fogyaszt</a:t>
            </a:r>
          </a:p>
          <a:p>
            <a:r>
              <a:rPr lang="hu-HU" dirty="0" err="1"/>
              <a:t>Asthma</a:t>
            </a:r>
            <a:r>
              <a:rPr lang="hu-HU" dirty="0"/>
              <a:t> </a:t>
            </a:r>
            <a:r>
              <a:rPr lang="hu-HU" dirty="0" err="1"/>
              <a:t>bronchiale</a:t>
            </a:r>
            <a:r>
              <a:rPr lang="hu-HU" dirty="0"/>
              <a:t> miatt gondozott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0" name="Kép 9" descr="A képen asztal látható&#10;&#10;Automatikusan generált leírás">
            <a:extLst>
              <a:ext uri="{FF2B5EF4-FFF2-40B4-BE49-F238E27FC236}">
                <a16:creationId xmlns:a16="http://schemas.microsoft.com/office/drawing/2014/main" id="{FE6880D8-1B6E-E547-86D9-305622A1A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174" y="2911605"/>
            <a:ext cx="495962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8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460B4D-0561-0449-95F7-C88A422BE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1.Negatív </a:t>
            </a:r>
            <a:br>
              <a:rPr lang="en-US" sz="3000"/>
            </a:br>
            <a:r>
              <a:rPr lang="en-US" sz="3000"/>
              <a:t>2. alma</a:t>
            </a:r>
            <a:br>
              <a:rPr lang="en-US" sz="3000"/>
            </a:br>
            <a:r>
              <a:rPr lang="en-US" sz="3000"/>
              <a:t>3.őszibarack</a:t>
            </a:r>
            <a:br>
              <a:rPr lang="en-US" sz="3000"/>
            </a:br>
            <a:r>
              <a:rPr lang="en-US" sz="3000"/>
              <a:t>4.pozitív kontrol</a:t>
            </a:r>
          </a:p>
        </p:txBody>
      </p:sp>
      <p:pic>
        <p:nvPicPr>
          <p:cNvPr id="12" name="Tartalom helye 11" descr="A képen személy, tetoválás, beltéri látható&#10;&#10;Automatikusan generált leírás">
            <a:extLst>
              <a:ext uri="{FF2B5EF4-FFF2-40B4-BE49-F238E27FC236}">
                <a16:creationId xmlns:a16="http://schemas.microsoft.com/office/drawing/2014/main" id="{64465645-3EDD-4840-82CE-68D0D48E0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56" r="-1" b="2206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Tartalom helye 11" descr="A képen személy, tetoválás, beltéri látható&#10;&#10;Automatikusan generált leírás">
            <a:extLst>
              <a:ext uri="{FF2B5EF4-FFF2-40B4-BE49-F238E27FC236}">
                <a16:creationId xmlns:a16="http://schemas.microsoft.com/office/drawing/2014/main" id="{133962AF-8D26-5245-BC0B-193A94454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6" r="-1" b="22062"/>
          <a:stretch/>
        </p:blipFill>
        <p:spPr>
          <a:xfrm>
            <a:off x="152401" y="1524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7998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501741-58FD-CC4E-BE08-B631C7C1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Diagnózis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3FAC626-51B0-074B-B8B0-70E6206E2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Bőrteszt</a:t>
            </a:r>
          </a:p>
          <a:p>
            <a:r>
              <a:rPr lang="hu-HU" dirty="0" err="1"/>
              <a:t>Spec</a:t>
            </a:r>
            <a:r>
              <a:rPr lang="hu-HU" dirty="0"/>
              <a:t> </a:t>
            </a:r>
            <a:r>
              <a:rPr lang="hu-HU" dirty="0" err="1"/>
              <a:t>IgE</a:t>
            </a:r>
            <a:r>
              <a:rPr lang="hu-HU" dirty="0"/>
              <a:t> vizsgálat</a:t>
            </a:r>
          </a:p>
          <a:p>
            <a:r>
              <a:rPr lang="hu-HU" dirty="0"/>
              <a:t>Étel visszaterhelés ( csak kórházi körülmények között)</a:t>
            </a:r>
          </a:p>
          <a:p>
            <a:pPr lvl="1"/>
            <a:r>
              <a:rPr lang="hu-HU" dirty="0"/>
              <a:t>Kettős vak – </a:t>
            </a:r>
            <a:r>
              <a:rPr lang="hu-HU" dirty="0" err="1"/>
              <a:t>gold</a:t>
            </a:r>
            <a:r>
              <a:rPr lang="hu-HU" dirty="0"/>
              <a:t> standard</a:t>
            </a:r>
          </a:p>
          <a:p>
            <a:pPr lvl="1"/>
            <a:r>
              <a:rPr lang="hu-HU" dirty="0"/>
              <a:t>Nyílt ételterhelés</a:t>
            </a:r>
          </a:p>
        </p:txBody>
      </p:sp>
    </p:spTree>
    <p:extLst>
      <p:ext uri="{BB962C8B-B14F-4D97-AF65-F5344CB8AC3E}">
        <p14:creationId xmlns:p14="http://schemas.microsoft.com/office/powerpoint/2010/main" val="2505080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D8F52B-76DC-684D-B24B-E1F0BA559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 </a:t>
            </a:r>
            <a:r>
              <a:rPr lang="hu-HU" dirty="0" err="1"/>
              <a:t>nsLTP</a:t>
            </a:r>
            <a:r>
              <a:rPr lang="hu-HU" dirty="0"/>
              <a:t> pozitivitás földrajzi különbségei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5CF070-9BE0-A946-AE74-BA5839A61D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u-HU" dirty="0"/>
              <a:t>Mediterrán </a:t>
            </a:r>
            <a:r>
              <a:rPr lang="hu-HU" dirty="0" err="1"/>
              <a:t>tipus</a:t>
            </a:r>
            <a:endParaRPr lang="hu-HU" dirty="0"/>
          </a:p>
          <a:p>
            <a:r>
              <a:rPr lang="hu-HU" dirty="0"/>
              <a:t>Olaszországban és Spanyolországban gyakori</a:t>
            </a:r>
          </a:p>
          <a:p>
            <a:r>
              <a:rPr lang="hu-HU" dirty="0" err="1"/>
              <a:t>Primér</a:t>
            </a:r>
            <a:r>
              <a:rPr lang="hu-HU" dirty="0"/>
              <a:t> </a:t>
            </a:r>
            <a:r>
              <a:rPr lang="hu-HU" dirty="0" err="1"/>
              <a:t>nsLTP</a:t>
            </a:r>
            <a:r>
              <a:rPr lang="hu-HU" dirty="0"/>
              <a:t> </a:t>
            </a:r>
            <a:r>
              <a:rPr lang="hu-HU" dirty="0" err="1"/>
              <a:t>szenzibilizáció</a:t>
            </a:r>
            <a:endParaRPr lang="hu-HU" dirty="0"/>
          </a:p>
          <a:p>
            <a:r>
              <a:rPr lang="hu-HU" dirty="0"/>
              <a:t>Súlyosabb klinikai kép</a:t>
            </a:r>
          </a:p>
          <a:p>
            <a:pPr marL="0" indent="0" algn="ctr">
              <a:buNone/>
            </a:pPr>
            <a:r>
              <a:rPr lang="hu-HU" dirty="0"/>
              <a:t>Közép és Észak-Európai </a:t>
            </a:r>
            <a:r>
              <a:rPr lang="hu-HU" dirty="0" err="1"/>
              <a:t>tipus</a:t>
            </a:r>
            <a:endParaRPr lang="hu-HU" dirty="0"/>
          </a:p>
          <a:p>
            <a:r>
              <a:rPr lang="hu-HU" dirty="0"/>
              <a:t>Nyírfa allergia </a:t>
            </a:r>
            <a:r>
              <a:rPr lang="hu-HU" dirty="0" err="1"/>
              <a:t>koszenzitizáció</a:t>
            </a:r>
            <a:endParaRPr lang="hu-HU" dirty="0"/>
          </a:p>
          <a:p>
            <a:r>
              <a:rPr lang="hu-HU" dirty="0"/>
              <a:t>Kevésbé súlyos klinikai lefolyás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3363ACF4-ABE0-A141-91FD-F033605B4E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6709" y="1995054"/>
            <a:ext cx="5845018" cy="3528825"/>
          </a:xfr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85068F8-050D-0B4F-8291-0A17823488B3}"/>
              </a:ext>
            </a:extLst>
          </p:cNvPr>
          <p:cNvSpPr txBox="1"/>
          <p:nvPr/>
        </p:nvSpPr>
        <p:spPr>
          <a:xfrm>
            <a:off x="429491" y="6311900"/>
            <a:ext cx="419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Curr</a:t>
            </a:r>
            <a:r>
              <a:rPr lang="hu-HU" dirty="0"/>
              <a:t> </a:t>
            </a:r>
            <a:r>
              <a:rPr lang="hu-HU" dirty="0" err="1"/>
              <a:t>Allergy</a:t>
            </a:r>
            <a:r>
              <a:rPr lang="hu-HU" dirty="0"/>
              <a:t> </a:t>
            </a:r>
            <a:r>
              <a:rPr lang="hu-HU" dirty="0" err="1"/>
              <a:t>Asthma</a:t>
            </a:r>
            <a:r>
              <a:rPr lang="hu-HU" dirty="0"/>
              <a:t> </a:t>
            </a:r>
            <a:r>
              <a:rPr lang="hu-HU" dirty="0" err="1"/>
              <a:t>Rep</a:t>
            </a:r>
            <a:r>
              <a:rPr lang="hu-HU" dirty="0"/>
              <a:t> (2021) 21: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5734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E366C0-1087-184E-BFE3-791F8BA7A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12673" cy="1325563"/>
          </a:xfrm>
        </p:spPr>
        <p:txBody>
          <a:bodyPr/>
          <a:lstStyle/>
          <a:p>
            <a:r>
              <a:rPr lang="hu-HU" dirty="0"/>
              <a:t>Segítség a konkrét esetben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A2B649-652A-A541-8191-0C0345C609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/>
              <a:t>Súlyosabb a kórkép, amennyiben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Nincs profilin vagy Bet v 1 pozitivitás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err="1"/>
              <a:t>nsLTP</a:t>
            </a:r>
            <a:r>
              <a:rPr lang="hu-HU" dirty="0"/>
              <a:t> családból a </a:t>
            </a:r>
            <a:r>
              <a:rPr lang="hu-HU" dirty="0" err="1"/>
              <a:t>Pru</a:t>
            </a:r>
            <a:r>
              <a:rPr lang="hu-HU" dirty="0"/>
              <a:t> p 3 pozitív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5-nél több </a:t>
            </a:r>
            <a:r>
              <a:rPr lang="hu-HU" dirty="0" err="1"/>
              <a:t>nsLTP</a:t>
            </a:r>
            <a:r>
              <a:rPr lang="hu-HU" dirty="0"/>
              <a:t> molekulával szemben áll fenn </a:t>
            </a:r>
            <a:r>
              <a:rPr lang="hu-HU" dirty="0" err="1"/>
              <a:t>szenzibilizáció</a:t>
            </a:r>
            <a:endParaRPr lang="hu-HU" dirty="0"/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„</a:t>
            </a:r>
            <a:r>
              <a:rPr lang="hu-HU" dirty="0" err="1"/>
              <a:t>Cut-off</a:t>
            </a:r>
            <a:r>
              <a:rPr lang="hu-HU" dirty="0"/>
              <a:t> </a:t>
            </a:r>
            <a:r>
              <a:rPr lang="hu-HU" dirty="0" err="1"/>
              <a:t>points</a:t>
            </a:r>
            <a:r>
              <a:rPr lang="hu-HU" dirty="0"/>
              <a:t>”: 2.69kUA/l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EE61466-FEE0-E843-8ED5-C2CB6BD743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u-HU" dirty="0"/>
              <a:t>Esetünkben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Nincs pollen allergia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6 </a:t>
            </a:r>
            <a:r>
              <a:rPr lang="hu-HU" dirty="0" err="1"/>
              <a:t>nsLTP</a:t>
            </a:r>
            <a:r>
              <a:rPr lang="hu-HU" dirty="0"/>
              <a:t> fehérje pozitív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/>
              <a:t>Ara  h 9 (földimogyoró)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err="1"/>
              <a:t>Mal</a:t>
            </a:r>
            <a:r>
              <a:rPr lang="hu-HU" dirty="0"/>
              <a:t> d 3  ( alma)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err="1"/>
              <a:t>Vit</a:t>
            </a:r>
            <a:r>
              <a:rPr lang="hu-HU" dirty="0"/>
              <a:t> v 1. (szőlő)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err="1"/>
              <a:t>Api</a:t>
            </a:r>
            <a:r>
              <a:rPr lang="hu-HU" dirty="0"/>
              <a:t> g 2 ( zeller)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err="1"/>
              <a:t>Act</a:t>
            </a:r>
            <a:r>
              <a:rPr lang="hu-HU" dirty="0"/>
              <a:t> d 10  (</a:t>
            </a:r>
            <a:r>
              <a:rPr lang="hu-HU" dirty="0" err="1"/>
              <a:t>kiwi</a:t>
            </a:r>
            <a:r>
              <a:rPr lang="hu-HU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err="1"/>
              <a:t>Pru</a:t>
            </a:r>
            <a:r>
              <a:rPr lang="hu-HU" dirty="0"/>
              <a:t> p 3 : 11,08 </a:t>
            </a:r>
            <a:r>
              <a:rPr lang="hu-HU" dirty="0" err="1"/>
              <a:t>kUA</a:t>
            </a:r>
            <a:r>
              <a:rPr lang="hu-HU" dirty="0"/>
              <a:t>/l</a:t>
            </a:r>
          </a:p>
          <a:p>
            <a:pPr marL="514350" indent="-514350">
              <a:buFont typeface="+mj-lt"/>
              <a:buAutoNum type="arabicPeriod"/>
            </a:pPr>
            <a:endParaRPr lang="hu-HU" dirty="0"/>
          </a:p>
          <a:p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7376AB4-4998-F14B-BC41-F9AFA2824906}"/>
              </a:ext>
            </a:extLst>
          </p:cNvPr>
          <p:cNvSpPr txBox="1"/>
          <p:nvPr/>
        </p:nvSpPr>
        <p:spPr>
          <a:xfrm>
            <a:off x="6019800" y="365125"/>
            <a:ext cx="4932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Hámozva fogyasztja rendszeresen ( OIT?)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Egyedül és terhelés elött nem fogyaszthatja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Epipen</a:t>
            </a:r>
            <a:r>
              <a:rPr lang="hu-HU" dirty="0"/>
              <a:t> van otthon</a:t>
            </a:r>
          </a:p>
        </p:txBody>
      </p:sp>
    </p:spTree>
    <p:extLst>
      <p:ext uri="{BB962C8B-B14F-4D97-AF65-F5344CB8AC3E}">
        <p14:creationId xmlns:p14="http://schemas.microsoft.com/office/powerpoint/2010/main" val="43331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5" grpId="0"/>
      <p:bldP spid="5" grpId="1"/>
      <p:bldP spid="5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DCB625-9A3D-E741-AF1F-224C722E8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hu-HU" dirty="0"/>
              <a:t>Hibák a köz és magán étekeztetésben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A3ACA35-0946-4F48-AF3B-D0276B9D1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hu-HU" sz="2000" dirty="0"/>
              <a:t>Hibásan elkészített étel –alapanyag hiba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/>
              <a:t>Összetevők rosszul megválasztva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/>
              <a:t>Az allergiásoknak szánt ételt ugyanazon konyhai eszközökkel készítik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/>
              <a:t>Az allergének megjelennek nem konyhai bútorokon is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/>
              <a:t>Mennyiségi tudatlanság- csak ezt a picit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/>
              <a:t>Gyermeki kiváncsiság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/>
              <a:t>Késői felismerés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99BB7AE-2127-004F-8F8A-982951237A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8" r="3" b="1457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97751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804F6B9-7FE1-6243-9F63-602ADBD8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Anaphylaxia</a:t>
            </a:r>
            <a:r>
              <a:rPr lang="hu-HU" dirty="0"/>
              <a:t> fogalma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633438-B1AB-E449-AC95-899CB0A36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legsúlyosabb allergiás reakció</a:t>
            </a:r>
          </a:p>
          <a:p>
            <a:r>
              <a:rPr lang="hu-HU" dirty="0"/>
              <a:t>Közvetlenül veszélyezteti az életet</a:t>
            </a:r>
          </a:p>
          <a:p>
            <a:pPr marL="0" indent="0" algn="ctr">
              <a:buNone/>
            </a:pPr>
            <a:endParaRPr lang="hu-HU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u-HU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hu-HU" sz="4400" b="1" dirty="0">
                <a:solidFill>
                  <a:srgbClr val="FF0000"/>
                </a:solidFill>
              </a:rPr>
              <a:t>Életet veszélyeztető súlyos allergiás reakció</a:t>
            </a:r>
          </a:p>
        </p:txBody>
      </p:sp>
    </p:spTree>
    <p:extLst>
      <p:ext uri="{BB962C8B-B14F-4D97-AF65-F5344CB8AC3E}">
        <p14:creationId xmlns:p14="http://schemas.microsoft.com/office/powerpoint/2010/main" val="113272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C9494D-2024-584C-9B09-5FEB39FED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Anaphylaxia</a:t>
            </a:r>
            <a:r>
              <a:rPr lang="hu-HU" dirty="0"/>
              <a:t> kiváltó okai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7594857-F853-EA4A-9386-A1888EBD2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Étel allergia</a:t>
            </a:r>
          </a:p>
          <a:p>
            <a:r>
              <a:rPr lang="hu-HU" dirty="0"/>
              <a:t>Mérges rovarok csípése</a:t>
            </a:r>
          </a:p>
          <a:p>
            <a:pPr lvl="1"/>
            <a:r>
              <a:rPr lang="hu-HU" dirty="0"/>
              <a:t>Méh, darázs, hangya</a:t>
            </a:r>
          </a:p>
          <a:p>
            <a:r>
              <a:rPr lang="hu-HU" dirty="0"/>
              <a:t>Gyógyszerek</a:t>
            </a:r>
          </a:p>
          <a:p>
            <a:pPr lvl="1"/>
            <a:r>
              <a:rPr lang="hu-HU" dirty="0"/>
              <a:t>Antibiotikumok</a:t>
            </a:r>
          </a:p>
          <a:p>
            <a:pPr lvl="1"/>
            <a:r>
              <a:rPr lang="hu-HU" dirty="0" err="1"/>
              <a:t>Kemoterapeutikumok</a:t>
            </a:r>
            <a:endParaRPr lang="hu-HU" dirty="0"/>
          </a:p>
          <a:p>
            <a:pPr lvl="1"/>
            <a:r>
              <a:rPr lang="hu-HU" dirty="0"/>
              <a:t>Kontrasztanyagok</a:t>
            </a:r>
          </a:p>
          <a:p>
            <a:pPr lvl="1"/>
            <a:r>
              <a:rPr lang="hu-HU" dirty="0"/>
              <a:t>Védőoltások</a:t>
            </a:r>
          </a:p>
          <a:p>
            <a:r>
              <a:rPr lang="hu-HU" dirty="0"/>
              <a:t>Egyéb</a:t>
            </a:r>
          </a:p>
          <a:p>
            <a:pPr lvl="1"/>
            <a:r>
              <a:rPr lang="hu-HU" dirty="0"/>
              <a:t>Terhelés, hideg</a:t>
            </a:r>
          </a:p>
          <a:p>
            <a:r>
              <a:rPr lang="hu-HU" dirty="0" err="1"/>
              <a:t>Idiopathias</a:t>
            </a:r>
            <a:r>
              <a:rPr lang="hu-HU" dirty="0"/>
              <a:t>/ismeretlen eredetű</a:t>
            </a:r>
          </a:p>
          <a:p>
            <a:r>
              <a:rPr lang="hu-HU" dirty="0" err="1"/>
              <a:t>mastocytosis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42717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9D66A1-67A8-2544-B034-FCDD733F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Anaphylaxia</a:t>
            </a:r>
            <a:r>
              <a:rPr lang="hu-HU" dirty="0"/>
              <a:t> tünetei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993F5E-6911-CF41-9A94-ABF95B6C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Bőr tünetek megjelenése</a:t>
            </a:r>
          </a:p>
          <a:p>
            <a:r>
              <a:rPr lang="hu-HU" dirty="0"/>
              <a:t>Légúti tünetek</a:t>
            </a:r>
          </a:p>
          <a:p>
            <a:r>
              <a:rPr lang="hu-HU" dirty="0"/>
              <a:t>Keringést érintő tünetek</a:t>
            </a:r>
          </a:p>
          <a:p>
            <a:r>
              <a:rPr lang="hu-HU" dirty="0"/>
              <a:t>Eszméletet-tudatot érintő elváltozások</a:t>
            </a:r>
          </a:p>
          <a:p>
            <a:r>
              <a:rPr lang="hu-HU" dirty="0"/>
              <a:t>Emésztőrendszeri tünetek</a:t>
            </a:r>
          </a:p>
        </p:txBody>
      </p:sp>
    </p:spTree>
    <p:extLst>
      <p:ext uri="{BB962C8B-B14F-4D97-AF65-F5344CB8AC3E}">
        <p14:creationId xmlns:p14="http://schemas.microsoft.com/office/powerpoint/2010/main" val="396085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20E969-FD9E-AC4D-A74B-698CFD32D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Anaphylaxia</a:t>
            </a:r>
            <a:r>
              <a:rPr lang="hu-HU" dirty="0"/>
              <a:t> bőr tünetei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1A7DE19-41A7-2746-94DA-C790CC4FAC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 csalánkiütés ( </a:t>
            </a:r>
            <a:r>
              <a:rPr lang="hu-HU" dirty="0" err="1"/>
              <a:t>urticaria</a:t>
            </a:r>
            <a:r>
              <a:rPr lang="hu-HU" dirty="0"/>
              <a:t> )</a:t>
            </a:r>
          </a:p>
          <a:p>
            <a:pPr lvl="1"/>
            <a:r>
              <a:rPr lang="hu-HU" dirty="0"/>
              <a:t>Elszórva</a:t>
            </a:r>
          </a:p>
          <a:p>
            <a:pPr lvl="1"/>
            <a:r>
              <a:rPr lang="hu-HU" dirty="0"/>
              <a:t>Egész testen generalizált módon</a:t>
            </a:r>
          </a:p>
          <a:p>
            <a:r>
              <a:rPr lang="hu-HU" dirty="0"/>
              <a:t>Duzzanatok/</a:t>
            </a:r>
            <a:r>
              <a:rPr lang="hu-HU" dirty="0" err="1"/>
              <a:t>vízenyő</a:t>
            </a:r>
            <a:r>
              <a:rPr lang="hu-HU" dirty="0"/>
              <a:t> megjelenése</a:t>
            </a:r>
          </a:p>
          <a:p>
            <a:pPr lvl="1"/>
            <a:r>
              <a:rPr lang="hu-HU" dirty="0"/>
              <a:t>Szemhéj</a:t>
            </a:r>
          </a:p>
          <a:p>
            <a:pPr lvl="1"/>
            <a:r>
              <a:rPr lang="hu-HU" dirty="0"/>
              <a:t>Ajak</a:t>
            </a:r>
          </a:p>
          <a:p>
            <a:pPr lvl="1"/>
            <a:r>
              <a:rPr lang="hu-HU" dirty="0"/>
              <a:t>gége</a:t>
            </a:r>
          </a:p>
        </p:txBody>
      </p:sp>
      <p:pic>
        <p:nvPicPr>
          <p:cNvPr id="6" name="Tartalom helye 5" descr="A képen személy, beltéri látható&#10;&#10;Automatikusan generált leírás">
            <a:extLst>
              <a:ext uri="{FF2B5EF4-FFF2-40B4-BE49-F238E27FC236}">
                <a16:creationId xmlns:a16="http://schemas.microsoft.com/office/drawing/2014/main" id="{56EF1C5E-8414-EB41-989D-FA1CB79EA4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740" y="4044293"/>
            <a:ext cx="3054928" cy="2291196"/>
          </a:xfrm>
        </p:spPr>
      </p:pic>
      <p:pic>
        <p:nvPicPr>
          <p:cNvPr id="8" name="Kép 7" descr="A képen személy, kültéri, modellt állás, szemüveg látható&#10;&#10;Automatikusan generált leírás">
            <a:extLst>
              <a:ext uri="{FF2B5EF4-FFF2-40B4-BE49-F238E27FC236}">
                <a16:creationId xmlns:a16="http://schemas.microsoft.com/office/drawing/2014/main" id="{8EE3F0B6-F10A-E844-942C-1781A8A05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204" y="766352"/>
            <a:ext cx="2862238" cy="28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15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E0C5E2-3476-FE49-A61D-34630760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Anaphylaxia</a:t>
            </a:r>
            <a:r>
              <a:rPr lang="hu-HU" dirty="0"/>
              <a:t> légúti tünetei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1C616F5-F566-E344-958B-020FC937A7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/>
              <a:t>Légutak</a:t>
            </a:r>
          </a:p>
          <a:p>
            <a:r>
              <a:rPr lang="hu-HU" dirty="0"/>
              <a:t>Nyelvduzzanat</a:t>
            </a:r>
          </a:p>
          <a:p>
            <a:r>
              <a:rPr lang="hu-HU" dirty="0"/>
              <a:t>Nehezített nyelés/beszéd</a:t>
            </a:r>
          </a:p>
          <a:p>
            <a:r>
              <a:rPr lang="hu-HU" dirty="0"/>
              <a:t>gombóc érzés a garatban</a:t>
            </a:r>
          </a:p>
          <a:p>
            <a:r>
              <a:rPr lang="hu-HU" dirty="0"/>
              <a:t>A beszéd/hang megváltozása, rekedtes, karcos hang</a:t>
            </a:r>
          </a:p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A4B27A4-EDC3-764C-BB3A-19A1E04A9A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/>
              <a:t>Légzés</a:t>
            </a:r>
          </a:p>
          <a:p>
            <a:r>
              <a:rPr lang="hu-HU" dirty="0"/>
              <a:t>Köhécselés, apró, száraz, nem múló</a:t>
            </a:r>
          </a:p>
          <a:p>
            <a:r>
              <a:rPr lang="hu-HU" dirty="0"/>
              <a:t>Köhögés</a:t>
            </a:r>
          </a:p>
          <a:p>
            <a:r>
              <a:rPr lang="hu-HU" dirty="0"/>
              <a:t>Fulladás, nehezített légzés</a:t>
            </a:r>
          </a:p>
          <a:p>
            <a:r>
              <a:rPr lang="hu-HU" dirty="0"/>
              <a:t>Mellkasi fájdalom, feszülő érzés</a:t>
            </a:r>
          </a:p>
          <a:p>
            <a:r>
              <a:rPr lang="hu-HU" dirty="0"/>
              <a:t>Kifejezett légszomj</a:t>
            </a:r>
          </a:p>
        </p:txBody>
      </p:sp>
    </p:spTree>
    <p:extLst>
      <p:ext uri="{BB962C8B-B14F-4D97-AF65-F5344CB8AC3E}">
        <p14:creationId xmlns:p14="http://schemas.microsoft.com/office/powerpoint/2010/main" val="1634538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10BC79-8F87-B348-BE2C-81F66CA7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Anaphylaxia</a:t>
            </a:r>
            <a:r>
              <a:rPr lang="hu-HU" dirty="0"/>
              <a:t> keringési tünetei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7E7E964-5FC2-4E4B-B774-262135CC9B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Gyengeség</a:t>
            </a:r>
          </a:p>
          <a:p>
            <a:r>
              <a:rPr lang="hu-HU" dirty="0"/>
              <a:t>Szédülés</a:t>
            </a:r>
          </a:p>
          <a:p>
            <a:r>
              <a:rPr lang="hu-HU" dirty="0"/>
              <a:t>RR esés</a:t>
            </a:r>
          </a:p>
          <a:p>
            <a:r>
              <a:rPr lang="hu-HU" dirty="0"/>
              <a:t>Sápadtság</a:t>
            </a:r>
          </a:p>
          <a:p>
            <a:r>
              <a:rPr lang="hu-HU" dirty="0"/>
              <a:t>ájulás</a:t>
            </a:r>
          </a:p>
          <a:p>
            <a:r>
              <a:rPr lang="hu-HU" dirty="0"/>
              <a:t>Keringés összeomlás</a:t>
            </a:r>
          </a:p>
        </p:txBody>
      </p:sp>
      <p:pic>
        <p:nvPicPr>
          <p:cNvPr id="6" name="Tartalom helye 5" descr="A képen személy, fal, beltéri, ing látható&#10;&#10;Automatikusan generált leírás">
            <a:extLst>
              <a:ext uri="{FF2B5EF4-FFF2-40B4-BE49-F238E27FC236}">
                <a16:creationId xmlns:a16="http://schemas.microsoft.com/office/drawing/2014/main" id="{7F74404E-5F2D-274B-8D66-21C4E28301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77038"/>
            <a:ext cx="5181600" cy="3648511"/>
          </a:xfrm>
        </p:spPr>
      </p:pic>
    </p:spTree>
    <p:extLst>
      <p:ext uri="{BB962C8B-B14F-4D97-AF65-F5344CB8AC3E}">
        <p14:creationId xmlns:p14="http://schemas.microsoft.com/office/powerpoint/2010/main" val="2420946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121518-04B1-6D4B-B7FF-89CB5D40B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hu-HU" dirty="0" err="1"/>
              <a:t>Anaphylaxia</a:t>
            </a:r>
            <a:r>
              <a:rPr lang="hu-HU" dirty="0"/>
              <a:t> emésztőrendszeri tünetei</a:t>
            </a:r>
          </a:p>
        </p:txBody>
      </p:sp>
      <p:pic>
        <p:nvPicPr>
          <p:cNvPr id="6" name="Tartalom helye 5" descr="A képen kanapé, beltéri, fal, személy látható&#10;&#10;Automatikusan generált leírás">
            <a:extLst>
              <a:ext uri="{FF2B5EF4-FFF2-40B4-BE49-F238E27FC236}">
                <a16:creationId xmlns:a16="http://schemas.microsoft.com/office/drawing/2014/main" id="{CD2DD5A8-223B-1342-B77A-9E7B625C84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1935"/>
            <a:ext cx="5181600" cy="3458718"/>
          </a:xfrm>
          <a:noFill/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A9FDC8-3EC4-C14A-BA9B-F55CC6B35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hu-HU" dirty="0"/>
              <a:t>Hasi fájdalom, görcs</a:t>
            </a:r>
          </a:p>
          <a:p>
            <a:r>
              <a:rPr lang="hu-HU" dirty="0"/>
              <a:t>Hányás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2188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309F57-3CD2-894D-81D5-230AC4B5D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Komponens specifikus allergológiai teszt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64E45D-CEC5-4F49-907C-48AAF8A0A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Az étel allergének több komponensből állnak</a:t>
            </a:r>
          </a:p>
          <a:p>
            <a:r>
              <a:rPr lang="hu-HU" dirty="0"/>
              <a:t>Az egyes komponensek nem azonos értékűek az allergia szempontjából</a:t>
            </a:r>
          </a:p>
          <a:p>
            <a:r>
              <a:rPr lang="hu-HU" dirty="0"/>
              <a:t>Vannak fő és mellék allergének</a:t>
            </a:r>
          </a:p>
          <a:p>
            <a:r>
              <a:rPr lang="hu-HU" dirty="0"/>
              <a:t>Hőstabil és hő labilis allergének</a:t>
            </a:r>
          </a:p>
          <a:p>
            <a:r>
              <a:rPr lang="hu-HU" dirty="0"/>
              <a:t>Diétát befolyásolják</a:t>
            </a:r>
          </a:p>
        </p:txBody>
      </p:sp>
    </p:spTree>
    <p:extLst>
      <p:ext uri="{BB962C8B-B14F-4D97-AF65-F5344CB8AC3E}">
        <p14:creationId xmlns:p14="http://schemas.microsoft.com/office/powerpoint/2010/main" val="148454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2EE325-23DE-DA40-B5FD-3145AC0FA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hu-HU" dirty="0"/>
              <a:t>Eszméletet-tudatot érintő tünetek</a:t>
            </a:r>
          </a:p>
        </p:txBody>
      </p:sp>
      <p:pic>
        <p:nvPicPr>
          <p:cNvPr id="6" name="Tartalom helye 5" descr="A képen vektorgrafika, lábbeli látható&#10;&#10;Automatikusan generált leírás">
            <a:extLst>
              <a:ext uri="{FF2B5EF4-FFF2-40B4-BE49-F238E27FC236}">
                <a16:creationId xmlns:a16="http://schemas.microsoft.com/office/drawing/2014/main" id="{5D0BB3E2-82BA-7644-B11E-4634258165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  <a:noFill/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C31EB5F6-B6E0-A74C-8B01-74B90117B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hu-HU" dirty="0"/>
              <a:t>Ijedtség, agitáltság</a:t>
            </a:r>
          </a:p>
          <a:p>
            <a:r>
              <a:rPr lang="hu-HU" dirty="0"/>
              <a:t>Zavartság</a:t>
            </a:r>
          </a:p>
          <a:p>
            <a:r>
              <a:rPr lang="hu-HU" dirty="0"/>
              <a:t>Szédülés</a:t>
            </a:r>
          </a:p>
          <a:p>
            <a:r>
              <a:rPr lang="hu-HU" dirty="0"/>
              <a:t>Bizonytalanság érzés</a:t>
            </a:r>
          </a:p>
          <a:p>
            <a:r>
              <a:rPr lang="hu-HU" dirty="0"/>
              <a:t>eszméletvesztés</a:t>
            </a:r>
          </a:p>
        </p:txBody>
      </p:sp>
    </p:spTree>
    <p:extLst>
      <p:ext uri="{BB962C8B-B14F-4D97-AF65-F5344CB8AC3E}">
        <p14:creationId xmlns:p14="http://schemas.microsoft.com/office/powerpoint/2010/main" val="2183650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AA1EB2-9F1A-454E-BE76-B609FED50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hu-HU" dirty="0"/>
              <a:t>Mit kell figyelnem?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016E902A-3C14-3149-8467-91F7D3C94E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  <a:noFill/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A5D26029-B742-6443-9372-E8C8BFBED7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u-HU" sz="2200"/>
              <a:t>Ajak és torok duzzanat</a:t>
            </a:r>
          </a:p>
          <a:p>
            <a:r>
              <a:rPr lang="hu-HU" sz="2200"/>
              <a:t>Nehézség a nyelésben és a beszédben</a:t>
            </a:r>
          </a:p>
          <a:p>
            <a:r>
              <a:rPr lang="hu-HU" sz="2200"/>
              <a:t>Nehezített légzés</a:t>
            </a:r>
          </a:p>
          <a:p>
            <a:r>
              <a:rPr lang="hu-HU" sz="2200"/>
              <a:t>Hirtelen ájulás/eszméletvesztés</a:t>
            </a:r>
          </a:p>
          <a:p>
            <a:r>
              <a:rPr lang="hu-HU" sz="2200"/>
              <a:t>Csalánkiütés, bőr kipirulás bárhol a testen</a:t>
            </a:r>
          </a:p>
          <a:p>
            <a:r>
              <a:rPr lang="hu-HU" sz="2200"/>
              <a:t>Hasi fájdalom, görcs, hányinger, hányás</a:t>
            </a:r>
          </a:p>
          <a:p>
            <a:r>
              <a:rPr lang="hu-HU" sz="2200"/>
              <a:t>Hirtelen kialakuló gyengeség érzés, rosszullét</a:t>
            </a:r>
          </a:p>
          <a:p>
            <a:r>
              <a:rPr lang="hu-HU" sz="2200"/>
              <a:t>A ”fenyegető vég” /</a:t>
            </a:r>
            <a:r>
              <a:rPr lang="hu-HU" sz="2200" err="1"/>
              <a:t>impending</a:t>
            </a:r>
            <a:r>
              <a:rPr lang="hu-HU" sz="2200"/>
              <a:t> </a:t>
            </a:r>
            <a:r>
              <a:rPr lang="hu-HU" sz="2200" err="1"/>
              <a:t>doom</a:t>
            </a:r>
            <a:r>
              <a:rPr lang="hu-HU" sz="2200"/>
              <a:t>/ - erős érzete</a:t>
            </a:r>
          </a:p>
        </p:txBody>
      </p:sp>
    </p:spTree>
    <p:extLst>
      <p:ext uri="{BB962C8B-B14F-4D97-AF65-F5344CB8AC3E}">
        <p14:creationId xmlns:p14="http://schemas.microsoft.com/office/powerpoint/2010/main" val="15441169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0B7178-74BA-5243-93D3-B214D156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Anaphylaxia</a:t>
            </a:r>
            <a:r>
              <a:rPr lang="hu-HU" dirty="0"/>
              <a:t> valószínű, amennyiben az alábbi 3 tünet együttesen fentáll.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5329D54-825E-9749-B2B2-62680CB4E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hu-HU" dirty="0"/>
              <a:t> </a:t>
            </a:r>
            <a:r>
              <a:rPr lang="hu-HU" dirty="0">
                <a:solidFill>
                  <a:srgbClr val="FF0000"/>
                </a:solidFill>
              </a:rPr>
              <a:t>Hirtelen kezdet </a:t>
            </a:r>
            <a:r>
              <a:rPr lang="hu-HU" dirty="0"/>
              <a:t>és a tünetek </a:t>
            </a:r>
            <a:r>
              <a:rPr lang="hu-HU" dirty="0">
                <a:solidFill>
                  <a:srgbClr val="FF0000"/>
                </a:solidFill>
              </a:rPr>
              <a:t>gyors romlása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 Életet veszélyeztető </a:t>
            </a:r>
            <a:r>
              <a:rPr lang="hu-HU" dirty="0" err="1">
                <a:solidFill>
                  <a:srgbClr val="FF0000"/>
                </a:solidFill>
              </a:rPr>
              <a:t>léguti</a:t>
            </a:r>
            <a:r>
              <a:rPr lang="hu-HU" dirty="0">
                <a:solidFill>
                  <a:srgbClr val="FF0000"/>
                </a:solidFill>
              </a:rPr>
              <a:t>/légzési </a:t>
            </a:r>
            <a:r>
              <a:rPr lang="hu-HU" dirty="0"/>
              <a:t>tünetek </a:t>
            </a:r>
            <a:r>
              <a:rPr lang="hu-HU" dirty="0">
                <a:solidFill>
                  <a:srgbClr val="00B050"/>
                </a:solidFill>
              </a:rPr>
              <a:t>és/vagy </a:t>
            </a:r>
            <a:r>
              <a:rPr lang="hu-HU" dirty="0">
                <a:solidFill>
                  <a:srgbClr val="FF0000"/>
                </a:solidFill>
              </a:rPr>
              <a:t>keringés    összeomlás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 </a:t>
            </a:r>
            <a:r>
              <a:rPr lang="hu-HU" dirty="0">
                <a:solidFill>
                  <a:srgbClr val="FF0000"/>
                </a:solidFill>
              </a:rPr>
              <a:t>Bőrtünetek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rgbClr val="FF0000"/>
                </a:solidFill>
              </a:rPr>
              <a:t>Ismert allergiás egyén/gyermek találkozott az ismert allergénjével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>
                <a:solidFill>
                  <a:srgbClr val="FF0000"/>
                </a:solidFill>
              </a:rPr>
              <a:t>Allergia még nem ismert, de ismerten erős allergénnel találkozott (</a:t>
            </a:r>
            <a:r>
              <a:rPr lang="hu-HU" dirty="0" err="1">
                <a:solidFill>
                  <a:srgbClr val="FF0000"/>
                </a:solidFill>
              </a:rPr>
              <a:t>pl</a:t>
            </a:r>
            <a:r>
              <a:rPr lang="hu-HU" dirty="0">
                <a:solidFill>
                  <a:srgbClr val="FF0000"/>
                </a:solidFill>
              </a:rPr>
              <a:t> földimogyoró, mogyoró, dió, hal </a:t>
            </a:r>
            <a:r>
              <a:rPr lang="hu-HU" dirty="0" err="1">
                <a:solidFill>
                  <a:srgbClr val="FF0000"/>
                </a:solidFill>
              </a:rPr>
              <a:t>stb</a:t>
            </a:r>
            <a:r>
              <a:rPr lang="hu-HU" dirty="0">
                <a:solidFill>
                  <a:srgbClr val="FF0000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endParaRPr lang="hu-H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90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D240CA-49C3-3549-8B67-DBA439BDA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Anaphylaxiát</a:t>
            </a:r>
            <a:r>
              <a:rPr lang="hu-HU" dirty="0"/>
              <a:t> </a:t>
            </a:r>
            <a:r>
              <a:rPr lang="hu-HU"/>
              <a:t>rontó körülmények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4177806-68BD-ED44-A2AB-257BB8EBE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Bevitt allergén mennyisége</a:t>
            </a:r>
          </a:p>
          <a:p>
            <a:r>
              <a:rPr lang="hu-HU" dirty="0"/>
              <a:t>Allergén elkészítési módja ( étel </a:t>
            </a:r>
            <a:r>
              <a:rPr lang="hu-HU" dirty="0" err="1"/>
              <a:t>matrix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Alkohol</a:t>
            </a:r>
          </a:p>
          <a:p>
            <a:r>
              <a:rPr lang="hu-HU" dirty="0"/>
              <a:t>Bizonyos gyógyszerek</a:t>
            </a:r>
          </a:p>
          <a:p>
            <a:pPr lvl="1"/>
            <a:r>
              <a:rPr lang="hu-HU" dirty="0"/>
              <a:t>Szívgyógyszerek un. Beta blokkolók</a:t>
            </a:r>
          </a:p>
          <a:p>
            <a:r>
              <a:rPr lang="hu-HU" dirty="0"/>
              <a:t>Meglévő egyéb kórállapotok</a:t>
            </a:r>
          </a:p>
          <a:p>
            <a:pPr lvl="1"/>
            <a:r>
              <a:rPr lang="hu-HU" dirty="0" err="1"/>
              <a:t>Asthma</a:t>
            </a:r>
            <a:r>
              <a:rPr lang="hu-HU" dirty="0"/>
              <a:t> </a:t>
            </a:r>
            <a:r>
              <a:rPr lang="hu-HU" dirty="0" err="1"/>
              <a:t>bronchiale</a:t>
            </a:r>
            <a:endParaRPr lang="hu-HU" dirty="0"/>
          </a:p>
          <a:p>
            <a:r>
              <a:rPr lang="hu-HU" dirty="0"/>
              <a:t>Terhelés – testnevelő tanárok képzése különösen fontos</a:t>
            </a:r>
          </a:p>
          <a:p>
            <a:r>
              <a:rPr lang="hu-HU" dirty="0"/>
              <a:t>menstruáció</a:t>
            </a:r>
          </a:p>
        </p:txBody>
      </p:sp>
    </p:spTree>
    <p:extLst>
      <p:ext uri="{BB962C8B-B14F-4D97-AF65-F5344CB8AC3E}">
        <p14:creationId xmlns:p14="http://schemas.microsoft.com/office/powerpoint/2010/main" val="952702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3E4AF2CF-180F-5845-A141-BB6CDDA78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4" y="449767"/>
            <a:ext cx="8926542" cy="5958465"/>
          </a:xfrm>
          <a:noFill/>
        </p:spPr>
      </p:pic>
    </p:spTree>
    <p:extLst>
      <p:ext uri="{BB962C8B-B14F-4D97-AF65-F5344CB8AC3E}">
        <p14:creationId xmlns:p14="http://schemas.microsoft.com/office/powerpoint/2010/main" val="35951935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94F4F3-D89F-1D48-A0BD-0247F3FB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Anaphylaxia</a:t>
            </a:r>
            <a:r>
              <a:rPr lang="hu-HU" dirty="0"/>
              <a:t> ellátása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4E849F4-D1E7-8C4C-9D68-61858731B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Adj ADRENALIN-t késlekedés nélkül (amennyiben elérhető)</a:t>
            </a:r>
          </a:p>
          <a:p>
            <a:r>
              <a:rPr lang="hu-HU" dirty="0"/>
              <a:t>Hívd a mentőket </a:t>
            </a:r>
          </a:p>
          <a:p>
            <a:r>
              <a:rPr lang="hu-HU" dirty="0"/>
              <a:t>Fektesd le a beteget ( ülhet ha légzési nehezítettség erős)</a:t>
            </a:r>
          </a:p>
          <a:p>
            <a:r>
              <a:rPr lang="hu-HU" dirty="0"/>
              <a:t>Kerüld a mozgatást és felállítást</a:t>
            </a:r>
          </a:p>
          <a:p>
            <a:r>
              <a:rPr lang="hu-HU" dirty="0"/>
              <a:t>Maradj vele míg megérkezik a szaksegítség</a:t>
            </a:r>
          </a:p>
          <a:p>
            <a:r>
              <a:rPr lang="hu-HU" dirty="0"/>
              <a:t>Ha 5 percen belül a tünetek nem javulnak, add be a második dózis adrenalint</a:t>
            </a:r>
          </a:p>
          <a:p>
            <a:r>
              <a:rPr lang="hu-HU" dirty="0"/>
              <a:t>Kórházba szállítás</a:t>
            </a:r>
          </a:p>
        </p:txBody>
      </p:sp>
    </p:spTree>
    <p:extLst>
      <p:ext uri="{BB962C8B-B14F-4D97-AF65-F5344CB8AC3E}">
        <p14:creationId xmlns:p14="http://schemas.microsoft.com/office/powerpoint/2010/main" val="27016459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2844D108-E4EF-1C4B-82D1-C852E63A8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Ellátást segítő anyagok</a:t>
            </a:r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019B3CB7-D94C-684A-8C2F-84AB64EAA7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97" y="1825625"/>
            <a:ext cx="3075806" cy="4351338"/>
          </a:xfrm>
        </p:spPr>
      </p:pic>
      <p:pic>
        <p:nvPicPr>
          <p:cNvPr id="9" name="Tartalom helye 8" descr="A képen szöveg látható&#10;&#10;Automatikusan generált leírás">
            <a:extLst>
              <a:ext uri="{FF2B5EF4-FFF2-40B4-BE49-F238E27FC236}">
                <a16:creationId xmlns:a16="http://schemas.microsoft.com/office/drawing/2014/main" id="{B2A8CC2A-4D56-8240-89BB-9EB04BCC0A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34" y="1825625"/>
            <a:ext cx="3078532" cy="4351338"/>
          </a:xfrm>
        </p:spPr>
      </p:pic>
    </p:spTree>
    <p:extLst>
      <p:ext uri="{BB962C8B-B14F-4D97-AF65-F5344CB8AC3E}">
        <p14:creationId xmlns:p14="http://schemas.microsoft.com/office/powerpoint/2010/main" val="30800479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72EE5068-73E3-3147-BF11-63DC2FBE7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1648790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CBB1A77-8E3F-5944-8AFA-9BC9A7567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3" y="68263"/>
            <a:ext cx="7978013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3407111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ED9922-587C-CD4C-B69C-90DDAE109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Allergének csoportosítása 1.</a:t>
            </a:r>
          </a:p>
        </p:txBody>
      </p:sp>
      <p:graphicFrame>
        <p:nvGraphicFramePr>
          <p:cNvPr id="4" name="Táblázat 4">
            <a:extLst>
              <a:ext uri="{FF2B5EF4-FFF2-40B4-BE49-F238E27FC236}">
                <a16:creationId xmlns:a16="http://schemas.microsoft.com/office/drawing/2014/main" id="{F4AAC8CD-F28A-304A-9208-85A9956CBA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7700796"/>
              </p:ext>
            </p:extLst>
          </p:nvPr>
        </p:nvGraphicFramePr>
        <p:xfrm>
          <a:off x="858245" y="2779295"/>
          <a:ext cx="10515600" cy="2610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99193457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94083356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71267396"/>
                    </a:ext>
                  </a:extLst>
                </a:gridCol>
              </a:tblGrid>
              <a:tr h="372979">
                <a:tc>
                  <a:txBody>
                    <a:bodyPr/>
                    <a:lstStyle/>
                    <a:p>
                      <a:r>
                        <a:rPr lang="hu-HU" dirty="0"/>
                        <a:t>Tulajdonság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Magas rizikójú komponens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Alacsony rizikójú komponens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171671"/>
                  </a:ext>
                </a:extLst>
              </a:tr>
              <a:tr h="372979">
                <a:tc>
                  <a:txBody>
                    <a:bodyPr/>
                    <a:lstStyle/>
                    <a:p>
                      <a:r>
                        <a:rPr lang="hu-HU" dirty="0"/>
                        <a:t>Hőre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Stabil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Labil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569495"/>
                  </a:ext>
                </a:extLst>
              </a:tr>
              <a:tr h="372979">
                <a:tc>
                  <a:txBody>
                    <a:bodyPr/>
                    <a:lstStyle/>
                    <a:p>
                      <a:r>
                        <a:rPr lang="hu-HU" dirty="0"/>
                        <a:t>Emésztésre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Stabil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Labil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929175"/>
                  </a:ext>
                </a:extLst>
              </a:tr>
              <a:tr h="372979">
                <a:tc>
                  <a:txBody>
                    <a:bodyPr/>
                    <a:lstStyle/>
                    <a:p>
                      <a:r>
                        <a:rPr lang="hu-HU" dirty="0"/>
                        <a:t>Diéta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Sem nyersen, sem hőkezelve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Hőkezelve ehető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809522"/>
                  </a:ext>
                </a:extLst>
              </a:tr>
              <a:tr h="372979">
                <a:tc>
                  <a:txBody>
                    <a:bodyPr/>
                    <a:lstStyle/>
                    <a:p>
                      <a:r>
                        <a:rPr lang="hu-HU" dirty="0"/>
                        <a:t>Reakció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Anafilaxia veszély magas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Kicsi esély, OAS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769325"/>
                  </a:ext>
                </a:extLst>
              </a:tr>
              <a:tr h="372979">
                <a:tc>
                  <a:txBody>
                    <a:bodyPr/>
                    <a:lstStyle/>
                    <a:p>
                      <a:r>
                        <a:rPr lang="hu-HU" dirty="0"/>
                        <a:t>Kinövés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Ritkán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Kinőhető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759120"/>
                  </a:ext>
                </a:extLst>
              </a:tr>
              <a:tr h="372979">
                <a:tc>
                  <a:txBody>
                    <a:bodyPr/>
                    <a:lstStyle/>
                    <a:p>
                      <a:r>
                        <a:rPr lang="hu-HU" dirty="0"/>
                        <a:t>Spec.immunterápia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Érdemes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Nem érdemes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338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6525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hu-HU" dirty="0"/>
              <a:t>Főbb ételallergének</a:t>
            </a:r>
          </a:p>
        </p:txBody>
      </p:sp>
      <p:pic>
        <p:nvPicPr>
          <p:cNvPr id="6" name="Tartalom helye 5" descr="A képen étel, tányér, több látható&#10;&#10;Automatikusan generált leírás">
            <a:extLst>
              <a:ext uri="{FF2B5EF4-FFF2-40B4-BE49-F238E27FC236}">
                <a16:creationId xmlns:a16="http://schemas.microsoft.com/office/drawing/2014/main" id="{646FBEB8-C208-4249-90D7-14A237C1FD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r="25598"/>
          <a:stretch/>
        </p:blipFill>
        <p:spPr>
          <a:xfrm>
            <a:off x="838200" y="1825625"/>
            <a:ext cx="5181600" cy="4351338"/>
          </a:xfrm>
          <a:noFill/>
        </p:spPr>
      </p:pic>
      <p:sp>
        <p:nvSpPr>
          <p:cNvPr id="3" name="Tartalom helye 2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hu-HU" sz="2600"/>
              <a:t>Tej</a:t>
            </a:r>
          </a:p>
          <a:p>
            <a:r>
              <a:rPr lang="hu-HU" sz="2600"/>
              <a:t>Tojás</a:t>
            </a:r>
          </a:p>
          <a:p>
            <a:r>
              <a:rPr lang="hu-HU" sz="2600"/>
              <a:t>Földimogyoró</a:t>
            </a:r>
          </a:p>
          <a:p>
            <a:r>
              <a:rPr lang="hu-HU" sz="2600"/>
              <a:t>Mogyoró</a:t>
            </a:r>
          </a:p>
          <a:p>
            <a:r>
              <a:rPr lang="hu-HU" sz="2600"/>
              <a:t>Gabonafélék</a:t>
            </a:r>
          </a:p>
          <a:p>
            <a:r>
              <a:rPr lang="hu-HU" sz="2600"/>
              <a:t>Zöldség és gyümölcsök</a:t>
            </a:r>
          </a:p>
          <a:p>
            <a:r>
              <a:rPr lang="hu-HU" sz="2600"/>
              <a:t>Halak</a:t>
            </a:r>
          </a:p>
          <a:p>
            <a:r>
              <a:rPr lang="hu-HU" sz="2600"/>
              <a:t>Tenger gyümölcsei</a:t>
            </a:r>
          </a:p>
          <a:p>
            <a:r>
              <a:rPr lang="hu-HU" sz="2600" err="1"/>
              <a:t>szezammag</a:t>
            </a:r>
            <a:endParaRPr lang="hu-HU" sz="2600"/>
          </a:p>
        </p:txBody>
      </p:sp>
    </p:spTree>
    <p:extLst>
      <p:ext uri="{BB962C8B-B14F-4D97-AF65-F5344CB8AC3E}">
        <p14:creationId xmlns:p14="http://schemas.microsoft.com/office/powerpoint/2010/main" val="4128553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F3193E-7E26-154D-8E42-0E3A3BF8E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Molekuláris allergének</a:t>
            </a:r>
          </a:p>
        </p:txBody>
      </p:sp>
      <p:graphicFrame>
        <p:nvGraphicFramePr>
          <p:cNvPr id="4" name="Táblázat 4">
            <a:extLst>
              <a:ext uri="{FF2B5EF4-FFF2-40B4-BE49-F238E27FC236}">
                <a16:creationId xmlns:a16="http://schemas.microsoft.com/office/drawing/2014/main" id="{F5580B28-444A-1E4B-ADD8-8242C5AF0A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4154503"/>
              </p:ext>
            </p:extLst>
          </p:nvPr>
        </p:nvGraphicFramePr>
        <p:xfrm>
          <a:off x="834189" y="2967176"/>
          <a:ext cx="105155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943285820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8013547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807832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Allergén fehérje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Magas rizikójú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Alacsony rizikójú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969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Tej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Bos d 8,9,11,12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Bos d 4,5,6,10, 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602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Tojás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Gal 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Gal d 2,3,4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400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Szója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Glyn m 5,6,(4)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Profilin, CCD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536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Földimogyoró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Ara h 1,2,3,9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Ara h 8, PF, CCD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533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Mogyoró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Cor a 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Profilin, CCD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361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Dió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Jug r 1,2,3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Profilin, CCD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732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Liszt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Tri a 14,19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Profilin, CCD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269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581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CA298A-226E-1442-BCEB-F983BA22C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Allergiát okozó anyagok.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965D1FF-36E5-444C-AC78-70C9F05C5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705902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A6B409B6-C02A-0943-A3BD-F1ED21F9A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Egy kevésbé ismert allergia típus </a:t>
            </a:r>
            <a:br>
              <a:rPr lang="hu-HU" dirty="0"/>
            </a:br>
            <a:r>
              <a:rPr lang="hu-HU" dirty="0"/>
              <a:t>(Latex allergia)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ECC6729D-C482-3B4B-9603-0345B1EB92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1318"/>
            <a:ext cx="5181600" cy="3899951"/>
          </a:xfrm>
        </p:spPr>
      </p:pic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C36FC80E-0582-744B-8209-5FF1E6BF94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17064"/>
            <a:ext cx="5181600" cy="3568460"/>
          </a:xfrm>
        </p:spPr>
      </p:pic>
    </p:spTree>
    <p:extLst>
      <p:ext uri="{BB962C8B-B14F-4D97-AF65-F5344CB8AC3E}">
        <p14:creationId xmlns:p14="http://schemas.microsoft.com/office/powerpoint/2010/main" val="3446521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phylaxia sablon" id="{25F6FA07-DC1F-2B4A-8883-EDD67BC48B53}" vid="{427350B9-8C7C-8C44-83CF-565582FBFAC2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Office-téma</Template>
  <TotalTime>2662</TotalTime>
  <Words>1314</Words>
  <Application>Microsoft Macintosh PowerPoint</Application>
  <PresentationFormat>Szélesvásznú</PresentationFormat>
  <Paragraphs>320</Paragraphs>
  <Slides>48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Office-téma</vt:lpstr>
      <vt:lpstr>Ételallergia és Anaphylaxia közösségben</vt:lpstr>
      <vt:lpstr>Ételallergia tünetei</vt:lpstr>
      <vt:lpstr>Diagnózis</vt:lpstr>
      <vt:lpstr>Komponens specifikus allergológiai teszt</vt:lpstr>
      <vt:lpstr>Allergének csoportosítása 1.</vt:lpstr>
      <vt:lpstr>Főbb ételallergének</vt:lpstr>
      <vt:lpstr>Molekuláris allergének</vt:lpstr>
      <vt:lpstr>Allergiát okozó anyagok.</vt:lpstr>
      <vt:lpstr>Egy kevésbé ismert allergia típus  (Latex allergia)</vt:lpstr>
      <vt:lpstr>Étel allergia kezelése</vt:lpstr>
      <vt:lpstr>Tejfehérje allergia</vt:lpstr>
      <vt:lpstr>Tehéntej</vt:lpstr>
      <vt:lpstr>PowerPoint-bemutató</vt:lpstr>
      <vt:lpstr>PowerPoint-bemutató</vt:lpstr>
      <vt:lpstr>Tojás</vt:lpstr>
      <vt:lpstr>PowerPoint-bemutató</vt:lpstr>
      <vt:lpstr>Földimogyoró</vt:lpstr>
      <vt:lpstr>PowerPoint-bemutató</vt:lpstr>
      <vt:lpstr>Európai mogyoró</vt:lpstr>
      <vt:lpstr>PowerPoint-bemutató</vt:lpstr>
      <vt:lpstr>Halak és a tenger gyümölcsei</vt:lpstr>
      <vt:lpstr>Tropomyosin-like superfamily</vt:lpstr>
      <vt:lpstr>GRD (Gluten related disorders)</vt:lpstr>
      <vt:lpstr>Omega 5-Gliadin </vt:lpstr>
      <vt:lpstr>Gabona allergia és terhelés kiváltotta anaphylaxis</vt:lpstr>
      <vt:lpstr>Zöldség és Gyümölcs allergia</vt:lpstr>
      <vt:lpstr>Zöldség és Gyümölcs allergia</vt:lpstr>
      <vt:lpstr>nsLTP család</vt:lpstr>
      <vt:lpstr>1.Negatív  2. alma 3.őszibarack 4.pozitív kontrol</vt:lpstr>
      <vt:lpstr> nsLTP pozitivitás földrajzi különbségei</vt:lpstr>
      <vt:lpstr>Segítség a konkrét esetben</vt:lpstr>
      <vt:lpstr>Hibák a köz és magán étekeztetésben</vt:lpstr>
      <vt:lpstr>Anaphylaxia fogalma</vt:lpstr>
      <vt:lpstr>Anaphylaxia kiváltó okai</vt:lpstr>
      <vt:lpstr>Anaphylaxia tünetei</vt:lpstr>
      <vt:lpstr>Anaphylaxia bőr tünetei</vt:lpstr>
      <vt:lpstr>Anaphylaxia légúti tünetei</vt:lpstr>
      <vt:lpstr>Anaphylaxia keringési tünetei</vt:lpstr>
      <vt:lpstr>Anaphylaxia emésztőrendszeri tünetei</vt:lpstr>
      <vt:lpstr>Eszméletet-tudatot érintő tünetek</vt:lpstr>
      <vt:lpstr>Mit kell figyelnem?</vt:lpstr>
      <vt:lpstr>Anaphylaxia valószínű, amennyiben az alábbi 3 tünet együttesen fentáll.</vt:lpstr>
      <vt:lpstr>Anaphylaxiát rontó körülmények</vt:lpstr>
      <vt:lpstr>PowerPoint-bemutató</vt:lpstr>
      <vt:lpstr>Anaphylaxia ellátása</vt:lpstr>
      <vt:lpstr>Ellátást segítő anyagok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Ételallergia és Anaphylaxia közösségben</dc:title>
  <dc:creator>Gabor Papp MD</dc:creator>
  <cp:lastModifiedBy>Gabor Papp MD</cp:lastModifiedBy>
  <cp:revision>1</cp:revision>
  <dcterms:created xsi:type="dcterms:W3CDTF">2021-10-23T12:43:30Z</dcterms:created>
  <dcterms:modified xsi:type="dcterms:W3CDTF">2021-11-04T12:45:41Z</dcterms:modified>
</cp:coreProperties>
</file>