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sldIdLst>
    <p:sldId id="256" r:id="rId2"/>
    <p:sldId id="280" r:id="rId3"/>
    <p:sldId id="290" r:id="rId4"/>
    <p:sldId id="281" r:id="rId5"/>
    <p:sldId id="305" r:id="rId6"/>
    <p:sldId id="306" r:id="rId7"/>
    <p:sldId id="279" r:id="rId8"/>
    <p:sldId id="282" r:id="rId9"/>
    <p:sldId id="257" r:id="rId10"/>
    <p:sldId id="258" r:id="rId11"/>
    <p:sldId id="262" r:id="rId12"/>
    <p:sldId id="260" r:id="rId13"/>
    <p:sldId id="312" r:id="rId14"/>
    <p:sldId id="313" r:id="rId15"/>
    <p:sldId id="314" r:id="rId16"/>
    <p:sldId id="315" r:id="rId17"/>
    <p:sldId id="266" r:id="rId18"/>
    <p:sldId id="267" r:id="rId19"/>
    <p:sldId id="268" r:id="rId20"/>
    <p:sldId id="269" r:id="rId21"/>
    <p:sldId id="277" r:id="rId22"/>
    <p:sldId id="320" r:id="rId23"/>
    <p:sldId id="321" r:id="rId24"/>
    <p:sldId id="273" r:id="rId25"/>
    <p:sldId id="322" r:id="rId26"/>
    <p:sldId id="265" r:id="rId27"/>
    <p:sldId id="270" r:id="rId28"/>
    <p:sldId id="278" r:id="rId29"/>
    <p:sldId id="274" r:id="rId30"/>
    <p:sldId id="275" r:id="rId31"/>
    <p:sldId id="316" r:id="rId32"/>
    <p:sldId id="271" r:id="rId33"/>
    <p:sldId id="276" r:id="rId34"/>
    <p:sldId id="311" r:id="rId35"/>
    <p:sldId id="272" r:id="rId36"/>
    <p:sldId id="283" r:id="rId37"/>
    <p:sldId id="284" r:id="rId38"/>
    <p:sldId id="285" r:id="rId39"/>
    <p:sldId id="286" r:id="rId40"/>
    <p:sldId id="318" r:id="rId41"/>
    <p:sldId id="319" r:id="rId42"/>
    <p:sldId id="287" r:id="rId43"/>
    <p:sldId id="289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0" r:id="rId54"/>
    <p:sldId id="317" r:id="rId55"/>
    <p:sldId id="301" r:id="rId56"/>
    <p:sldId id="302" r:id="rId57"/>
    <p:sldId id="303" r:id="rId58"/>
    <p:sldId id="304" r:id="rId59"/>
    <p:sldId id="308" r:id="rId60"/>
    <p:sldId id="309" r:id="rId61"/>
    <p:sldId id="310" r:id="rId62"/>
    <p:sldId id="264" r:id="rId63"/>
    <p:sldId id="261" r:id="rId6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35E810-2EE9-B249-8D03-475310161E64}" v="293" dt="2021-10-21T12:21:23.8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/>
    <p:restoredTop sz="94719"/>
  </p:normalViewPr>
  <p:slideViewPr>
    <p:cSldViewPr snapToGrid="0" snapToObjects="1">
      <p:cViewPr varScale="1">
        <p:scale>
          <a:sx n="134" d="100"/>
          <a:sy n="134" d="100"/>
        </p:scale>
        <p:origin x="208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bor Papp MD" userId="8af0e474e8f43e25" providerId="LiveId" clId="{5535E810-2EE9-B249-8D03-475310161E64}"/>
    <pc:docChg chg="undo custSel addSld delSld modSld sldOrd">
      <pc:chgData name="Gabor Papp MD" userId="8af0e474e8f43e25" providerId="LiveId" clId="{5535E810-2EE9-B249-8D03-475310161E64}" dt="2021-10-21T12:21:23.887" v="2126"/>
      <pc:docMkLst>
        <pc:docMk/>
      </pc:docMkLst>
      <pc:sldChg chg="addSp modSp mod setBg">
        <pc:chgData name="Gabor Papp MD" userId="8af0e474e8f43e25" providerId="LiveId" clId="{5535E810-2EE9-B249-8D03-475310161E64}" dt="2021-10-20T19:09:38.904" v="1918" actId="26606"/>
        <pc:sldMkLst>
          <pc:docMk/>
          <pc:sldMk cId="2834108163" sldId="256"/>
        </pc:sldMkLst>
        <pc:spChg chg="mod">
          <ac:chgData name="Gabor Papp MD" userId="8af0e474e8f43e25" providerId="LiveId" clId="{5535E810-2EE9-B249-8D03-475310161E64}" dt="2021-10-20T19:09:38.904" v="1918" actId="26606"/>
          <ac:spMkLst>
            <pc:docMk/>
            <pc:sldMk cId="2834108163" sldId="256"/>
            <ac:spMk id="2" creationId="{865B9BF8-5ED6-7248-A051-A81FA50FB198}"/>
          </ac:spMkLst>
        </pc:spChg>
        <pc:spChg chg="mod">
          <ac:chgData name="Gabor Papp MD" userId="8af0e474e8f43e25" providerId="LiveId" clId="{5535E810-2EE9-B249-8D03-475310161E64}" dt="2021-10-20T19:09:38.904" v="1918" actId="26606"/>
          <ac:spMkLst>
            <pc:docMk/>
            <pc:sldMk cId="2834108163" sldId="256"/>
            <ac:spMk id="3" creationId="{64B50733-5217-9C41-9DB4-53D4EEC4622E}"/>
          </ac:spMkLst>
        </pc:spChg>
        <pc:spChg chg="add">
          <ac:chgData name="Gabor Papp MD" userId="8af0e474e8f43e25" providerId="LiveId" clId="{5535E810-2EE9-B249-8D03-475310161E64}" dt="2021-10-20T19:09:38.904" v="1918" actId="26606"/>
          <ac:spMkLst>
            <pc:docMk/>
            <pc:sldMk cId="2834108163" sldId="256"/>
            <ac:spMk id="10" creationId="{337940BB-FBC4-492E-BD92-3B7B914D0EAE}"/>
          </ac:spMkLst>
        </pc:spChg>
        <pc:spChg chg="add">
          <ac:chgData name="Gabor Papp MD" userId="8af0e474e8f43e25" providerId="LiveId" clId="{5535E810-2EE9-B249-8D03-475310161E64}" dt="2021-10-20T19:09:38.904" v="1918" actId="26606"/>
          <ac:spMkLst>
            <pc:docMk/>
            <pc:sldMk cId="2834108163" sldId="256"/>
            <ac:spMk id="12" creationId="{3FCFB1DE-0B7E-48CC-BA90-B2AB0889F9D6}"/>
          </ac:spMkLst>
        </pc:spChg>
        <pc:picChg chg="add mod">
          <ac:chgData name="Gabor Papp MD" userId="8af0e474e8f43e25" providerId="LiveId" clId="{5535E810-2EE9-B249-8D03-475310161E64}" dt="2021-10-20T19:09:38.904" v="1918" actId="26606"/>
          <ac:picMkLst>
            <pc:docMk/>
            <pc:sldMk cId="2834108163" sldId="256"/>
            <ac:picMk id="5" creationId="{F3E1A341-2A91-904B-B0C5-A207F841DF32}"/>
          </ac:picMkLst>
        </pc:picChg>
      </pc:sldChg>
      <pc:sldChg chg="addSp delSp modSp mod setBg">
        <pc:chgData name="Gabor Papp MD" userId="8af0e474e8f43e25" providerId="LiveId" clId="{5535E810-2EE9-B249-8D03-475310161E64}" dt="2021-10-20T19:11:37.529" v="1960" actId="26606"/>
        <pc:sldMkLst>
          <pc:docMk/>
          <pc:sldMk cId="471701084" sldId="257"/>
        </pc:sldMkLst>
        <pc:spChg chg="mod">
          <ac:chgData name="Gabor Papp MD" userId="8af0e474e8f43e25" providerId="LiveId" clId="{5535E810-2EE9-B249-8D03-475310161E64}" dt="2021-10-20T19:11:37.529" v="1960" actId="26606"/>
          <ac:spMkLst>
            <pc:docMk/>
            <pc:sldMk cId="471701084" sldId="257"/>
            <ac:spMk id="2" creationId="{6018189C-D448-8949-B83F-95BBB5249517}"/>
          </ac:spMkLst>
        </pc:spChg>
        <pc:spChg chg="mod">
          <ac:chgData name="Gabor Papp MD" userId="8af0e474e8f43e25" providerId="LiveId" clId="{5535E810-2EE9-B249-8D03-475310161E64}" dt="2021-10-20T19:11:37.529" v="1960" actId="26606"/>
          <ac:spMkLst>
            <pc:docMk/>
            <pc:sldMk cId="471701084" sldId="257"/>
            <ac:spMk id="3" creationId="{3DE55CB4-1804-204F-AC95-3B3F0C87ACDF}"/>
          </ac:spMkLst>
        </pc:spChg>
        <pc:spChg chg="add del mod">
          <ac:chgData name="Gabor Papp MD" userId="8af0e474e8f43e25" providerId="LiveId" clId="{5535E810-2EE9-B249-8D03-475310161E64}" dt="2021-10-20T13:15:47.947" v="821"/>
          <ac:spMkLst>
            <pc:docMk/>
            <pc:sldMk cId="471701084" sldId="257"/>
            <ac:spMk id="6" creationId="{498E7ED7-78D9-0246-9A86-378C499BDB9B}"/>
          </ac:spMkLst>
        </pc:spChg>
        <pc:spChg chg="add">
          <ac:chgData name="Gabor Papp MD" userId="8af0e474e8f43e25" providerId="LiveId" clId="{5535E810-2EE9-B249-8D03-475310161E64}" dt="2021-10-20T19:11:37.529" v="1960" actId="26606"/>
          <ac:spMkLst>
            <pc:docMk/>
            <pc:sldMk cId="471701084" sldId="257"/>
            <ac:spMk id="10" creationId="{45D37F4E-DDB4-456B-97E0-9937730A039F}"/>
          </ac:spMkLst>
        </pc:spChg>
        <pc:spChg chg="add">
          <ac:chgData name="Gabor Papp MD" userId="8af0e474e8f43e25" providerId="LiveId" clId="{5535E810-2EE9-B249-8D03-475310161E64}" dt="2021-10-20T19:11:37.529" v="1960" actId="26606"/>
          <ac:spMkLst>
            <pc:docMk/>
            <pc:sldMk cId="471701084" sldId="257"/>
            <ac:spMk id="12" creationId="{B2DD41CD-8F47-4F56-AD12-4E2FF7696987}"/>
          </ac:spMkLst>
        </pc:spChg>
        <pc:picChg chg="add mod">
          <ac:chgData name="Gabor Papp MD" userId="8af0e474e8f43e25" providerId="LiveId" clId="{5535E810-2EE9-B249-8D03-475310161E64}" dt="2021-10-20T19:11:37.529" v="1960" actId="26606"/>
          <ac:picMkLst>
            <pc:docMk/>
            <pc:sldMk cId="471701084" sldId="257"/>
            <ac:picMk id="5" creationId="{16218DFA-6A40-4045-B383-94CCDB9B35C2}"/>
          </ac:picMkLst>
        </pc:picChg>
      </pc:sldChg>
      <pc:sldChg chg="addSp modSp mod setBg">
        <pc:chgData name="Gabor Papp MD" userId="8af0e474e8f43e25" providerId="LiveId" clId="{5535E810-2EE9-B249-8D03-475310161E64}" dt="2021-10-20T19:11:48.510" v="1961" actId="26606"/>
        <pc:sldMkLst>
          <pc:docMk/>
          <pc:sldMk cId="1682188406" sldId="258"/>
        </pc:sldMkLst>
        <pc:spChg chg="mod">
          <ac:chgData name="Gabor Papp MD" userId="8af0e474e8f43e25" providerId="LiveId" clId="{5535E810-2EE9-B249-8D03-475310161E64}" dt="2021-10-20T19:11:48.510" v="1961" actId="26606"/>
          <ac:spMkLst>
            <pc:docMk/>
            <pc:sldMk cId="1682188406" sldId="258"/>
            <ac:spMk id="2" creationId="{7A4F8564-FC69-824F-B2F8-2223C0273004}"/>
          </ac:spMkLst>
        </pc:spChg>
        <pc:spChg chg="mod">
          <ac:chgData name="Gabor Papp MD" userId="8af0e474e8f43e25" providerId="LiveId" clId="{5535E810-2EE9-B249-8D03-475310161E64}" dt="2021-10-20T19:11:48.510" v="1961" actId="26606"/>
          <ac:spMkLst>
            <pc:docMk/>
            <pc:sldMk cId="1682188406" sldId="258"/>
            <ac:spMk id="3" creationId="{FB77BDE3-BD98-6441-88B9-BA732B11E8D7}"/>
          </ac:spMkLst>
        </pc:spChg>
        <pc:spChg chg="add">
          <ac:chgData name="Gabor Papp MD" userId="8af0e474e8f43e25" providerId="LiveId" clId="{5535E810-2EE9-B249-8D03-475310161E64}" dt="2021-10-20T19:11:48.510" v="1961" actId="26606"/>
          <ac:spMkLst>
            <pc:docMk/>
            <pc:sldMk cId="1682188406" sldId="258"/>
            <ac:spMk id="10" creationId="{777A147A-9ED8-46B4-8660-1B3C2AA880B5}"/>
          </ac:spMkLst>
        </pc:spChg>
        <pc:spChg chg="add">
          <ac:chgData name="Gabor Papp MD" userId="8af0e474e8f43e25" providerId="LiveId" clId="{5535E810-2EE9-B249-8D03-475310161E64}" dt="2021-10-20T19:11:48.510" v="1961" actId="26606"/>
          <ac:spMkLst>
            <pc:docMk/>
            <pc:sldMk cId="1682188406" sldId="258"/>
            <ac:spMk id="12" creationId="{5D6C15A0-C087-4593-8414-2B4EC1CDC3DE}"/>
          </ac:spMkLst>
        </pc:spChg>
        <pc:picChg chg="add mod">
          <ac:chgData name="Gabor Papp MD" userId="8af0e474e8f43e25" providerId="LiveId" clId="{5535E810-2EE9-B249-8D03-475310161E64}" dt="2021-10-19T18:03:58.542" v="574" actId="1076"/>
          <ac:picMkLst>
            <pc:docMk/>
            <pc:sldMk cId="1682188406" sldId="258"/>
            <ac:picMk id="5" creationId="{96279D3C-474D-2E4C-BB79-1D441094AFA4}"/>
          </ac:picMkLst>
        </pc:picChg>
      </pc:sldChg>
      <pc:sldChg chg="addSp modSp del mod">
        <pc:chgData name="Gabor Papp MD" userId="8af0e474e8f43e25" providerId="LiveId" clId="{5535E810-2EE9-B249-8D03-475310161E64}" dt="2021-10-20T13:23:42.204" v="1361" actId="2696"/>
        <pc:sldMkLst>
          <pc:docMk/>
          <pc:sldMk cId="2768564193" sldId="259"/>
        </pc:sldMkLst>
        <pc:picChg chg="add mod">
          <ac:chgData name="Gabor Papp MD" userId="8af0e474e8f43e25" providerId="LiveId" clId="{5535E810-2EE9-B249-8D03-475310161E64}" dt="2021-10-19T18:12:29.057" v="657" actId="1076"/>
          <ac:picMkLst>
            <pc:docMk/>
            <pc:sldMk cId="2768564193" sldId="259"/>
            <ac:picMk id="4" creationId="{871AB2FD-5E9F-8744-86DD-77601A130A55}"/>
          </ac:picMkLst>
        </pc:picChg>
      </pc:sldChg>
      <pc:sldChg chg="addSp modSp mod ord">
        <pc:chgData name="Gabor Papp MD" userId="8af0e474e8f43e25" providerId="LiveId" clId="{5535E810-2EE9-B249-8D03-475310161E64}" dt="2021-10-20T13:16:06.273" v="822" actId="20578"/>
        <pc:sldMkLst>
          <pc:docMk/>
          <pc:sldMk cId="481313400" sldId="260"/>
        </pc:sldMkLst>
        <pc:picChg chg="add mod">
          <ac:chgData name="Gabor Papp MD" userId="8af0e474e8f43e25" providerId="LiveId" clId="{5535E810-2EE9-B249-8D03-475310161E64}" dt="2021-10-19T18:05:09.011" v="588" actId="14100"/>
          <ac:picMkLst>
            <pc:docMk/>
            <pc:sldMk cId="481313400" sldId="260"/>
            <ac:picMk id="4" creationId="{743122B5-F3C0-124E-B47B-5D403147DAC7}"/>
          </ac:picMkLst>
        </pc:picChg>
      </pc:sldChg>
      <pc:sldChg chg="addSp delSp modSp mod ord setBg">
        <pc:chgData name="Gabor Papp MD" userId="8af0e474e8f43e25" providerId="LiveId" clId="{5535E810-2EE9-B249-8D03-475310161E64}" dt="2021-10-20T19:12:13.157" v="1965" actId="20577"/>
        <pc:sldMkLst>
          <pc:docMk/>
          <pc:sldMk cId="2689388426" sldId="262"/>
        </pc:sldMkLst>
        <pc:spChg chg="mod">
          <ac:chgData name="Gabor Papp MD" userId="8af0e474e8f43e25" providerId="LiveId" clId="{5535E810-2EE9-B249-8D03-475310161E64}" dt="2021-10-20T19:12:13.157" v="1965" actId="20577"/>
          <ac:spMkLst>
            <pc:docMk/>
            <pc:sldMk cId="2689388426" sldId="262"/>
            <ac:spMk id="2" creationId="{28600695-52C5-684C-A7C6-4A5CE3083BAF}"/>
          </ac:spMkLst>
        </pc:spChg>
        <pc:spChg chg="add del">
          <ac:chgData name="Gabor Papp MD" userId="8af0e474e8f43e25" providerId="LiveId" clId="{5535E810-2EE9-B249-8D03-475310161E64}" dt="2021-10-20T19:12:08.975" v="1963" actId="26606"/>
          <ac:spMkLst>
            <pc:docMk/>
            <pc:sldMk cId="2689388426" sldId="262"/>
            <ac:spMk id="71" creationId="{C4879EFC-8E62-4E00-973C-C45EE9EC676D}"/>
          </ac:spMkLst>
        </pc:spChg>
        <pc:spChg chg="add del">
          <ac:chgData name="Gabor Papp MD" userId="8af0e474e8f43e25" providerId="LiveId" clId="{5535E810-2EE9-B249-8D03-475310161E64}" dt="2021-10-20T19:12:08.975" v="1963" actId="26606"/>
          <ac:spMkLst>
            <pc:docMk/>
            <pc:sldMk cId="2689388426" sldId="262"/>
            <ac:spMk id="73" creationId="{D6A9C53F-5F90-40A5-8C85-5412D39C8C68}"/>
          </ac:spMkLst>
        </pc:spChg>
        <pc:picChg chg="add mod">
          <ac:chgData name="Gabor Papp MD" userId="8af0e474e8f43e25" providerId="LiveId" clId="{5535E810-2EE9-B249-8D03-475310161E64}" dt="2021-10-19T18:13:23.220" v="667" actId="1076"/>
          <ac:picMkLst>
            <pc:docMk/>
            <pc:sldMk cId="2689388426" sldId="262"/>
            <ac:picMk id="4" creationId="{0644432F-FF59-AA45-B9DF-0572CB15642B}"/>
          </ac:picMkLst>
        </pc:picChg>
        <pc:picChg chg="mod">
          <ac:chgData name="Gabor Papp MD" userId="8af0e474e8f43e25" providerId="LiveId" clId="{5535E810-2EE9-B249-8D03-475310161E64}" dt="2021-10-20T19:12:08.975" v="1963" actId="26606"/>
          <ac:picMkLst>
            <pc:docMk/>
            <pc:sldMk cId="2689388426" sldId="262"/>
            <ac:picMk id="8" creationId="{76260F5B-6982-FC4B-A803-F9C1FE708B69}"/>
          </ac:picMkLst>
        </pc:picChg>
        <pc:picChg chg="mod">
          <ac:chgData name="Gabor Papp MD" userId="8af0e474e8f43e25" providerId="LiveId" clId="{5535E810-2EE9-B249-8D03-475310161E64}" dt="2021-10-20T19:12:08.975" v="1963" actId="26606"/>
          <ac:picMkLst>
            <pc:docMk/>
            <pc:sldMk cId="2689388426" sldId="262"/>
            <ac:picMk id="1026" creationId="{2228B67A-E017-D541-9E7A-BAF6491CF58C}"/>
          </ac:picMkLst>
        </pc:picChg>
      </pc:sldChg>
      <pc:sldChg chg="addSp delSp modSp del mod">
        <pc:chgData name="Gabor Papp MD" userId="8af0e474e8f43e25" providerId="LiveId" clId="{5535E810-2EE9-B249-8D03-475310161E64}" dt="2021-10-20T13:24:00.299" v="1364" actId="2696"/>
        <pc:sldMkLst>
          <pc:docMk/>
          <pc:sldMk cId="3707055016" sldId="263"/>
        </pc:sldMkLst>
        <pc:spChg chg="del">
          <ac:chgData name="Gabor Papp MD" userId="8af0e474e8f43e25" providerId="LiveId" clId="{5535E810-2EE9-B249-8D03-475310161E64}" dt="2021-10-19T18:13:38.267" v="668"/>
          <ac:spMkLst>
            <pc:docMk/>
            <pc:sldMk cId="3707055016" sldId="263"/>
            <ac:spMk id="3" creationId="{367312A8-3BF6-004C-AF9C-F23AB3B6BA49}"/>
          </ac:spMkLst>
        </pc:spChg>
        <pc:picChg chg="add mod">
          <ac:chgData name="Gabor Papp MD" userId="8af0e474e8f43e25" providerId="LiveId" clId="{5535E810-2EE9-B249-8D03-475310161E64}" dt="2021-10-19T18:13:46.584" v="671" actId="1076"/>
          <ac:picMkLst>
            <pc:docMk/>
            <pc:sldMk cId="3707055016" sldId="263"/>
            <ac:picMk id="6" creationId="{F48E742E-F71D-054B-87A9-CEB208711816}"/>
          </ac:picMkLst>
        </pc:picChg>
      </pc:sldChg>
      <pc:sldChg chg="addSp modSp mod">
        <pc:chgData name="Gabor Papp MD" userId="8af0e474e8f43e25" providerId="LiveId" clId="{5535E810-2EE9-B249-8D03-475310161E64}" dt="2021-10-19T18:05:32.153" v="593" actId="1076"/>
        <pc:sldMkLst>
          <pc:docMk/>
          <pc:sldMk cId="1326536034" sldId="265"/>
        </pc:sldMkLst>
        <pc:picChg chg="add mod">
          <ac:chgData name="Gabor Papp MD" userId="8af0e474e8f43e25" providerId="LiveId" clId="{5535E810-2EE9-B249-8D03-475310161E64}" dt="2021-10-19T18:05:32.153" v="593" actId="1076"/>
          <ac:picMkLst>
            <pc:docMk/>
            <pc:sldMk cId="1326536034" sldId="265"/>
            <ac:picMk id="5" creationId="{7D63C6BD-1E09-4140-99E8-11B12ECB0602}"/>
          </ac:picMkLst>
        </pc:picChg>
      </pc:sldChg>
      <pc:sldChg chg="addSp delSp modSp mod ord setBg">
        <pc:chgData name="Gabor Papp MD" userId="8af0e474e8f43e25" providerId="LiveId" clId="{5535E810-2EE9-B249-8D03-475310161E64}" dt="2021-10-20T19:12:39.237" v="1966" actId="26606"/>
        <pc:sldMkLst>
          <pc:docMk/>
          <pc:sldMk cId="2044256977" sldId="266"/>
        </pc:sldMkLst>
        <pc:spChg chg="mod">
          <ac:chgData name="Gabor Papp MD" userId="8af0e474e8f43e25" providerId="LiveId" clId="{5535E810-2EE9-B249-8D03-475310161E64}" dt="2021-10-20T19:12:39.237" v="1966" actId="26606"/>
          <ac:spMkLst>
            <pc:docMk/>
            <pc:sldMk cId="2044256977" sldId="266"/>
            <ac:spMk id="2" creationId="{29554D6C-69BB-BD4C-8F15-200D05FA19EE}"/>
          </ac:spMkLst>
        </pc:spChg>
        <pc:spChg chg="mod ord">
          <ac:chgData name="Gabor Papp MD" userId="8af0e474e8f43e25" providerId="LiveId" clId="{5535E810-2EE9-B249-8D03-475310161E64}" dt="2021-10-20T19:12:39.237" v="1966" actId="26606"/>
          <ac:spMkLst>
            <pc:docMk/>
            <pc:sldMk cId="2044256977" sldId="266"/>
            <ac:spMk id="5" creationId="{70C30CFF-3A54-0048-950C-5D08EFF18853}"/>
          </ac:spMkLst>
        </pc:spChg>
        <pc:spChg chg="del">
          <ac:chgData name="Gabor Papp MD" userId="8af0e474e8f43e25" providerId="LiveId" clId="{5535E810-2EE9-B249-8D03-475310161E64}" dt="2021-10-20T19:12:39.237" v="1966" actId="26606"/>
          <ac:spMkLst>
            <pc:docMk/>
            <pc:sldMk cId="2044256977" sldId="266"/>
            <ac:spMk id="13" creationId="{73DE2CFE-42F2-48F0-8706-5264E012B10C}"/>
          </ac:spMkLst>
        </pc:spChg>
        <pc:spChg chg="add">
          <ac:chgData name="Gabor Papp MD" userId="8af0e474e8f43e25" providerId="LiveId" clId="{5535E810-2EE9-B249-8D03-475310161E64}" dt="2021-10-20T19:12:39.237" v="1966" actId="26606"/>
          <ac:spMkLst>
            <pc:docMk/>
            <pc:sldMk cId="2044256977" sldId="266"/>
            <ac:spMk id="18" creationId="{A8908DB7-C3A6-4FCB-9820-CEE02B398C4A}"/>
          </ac:spMkLst>
        </pc:spChg>
        <pc:spChg chg="add">
          <ac:chgData name="Gabor Papp MD" userId="8af0e474e8f43e25" providerId="LiveId" clId="{5535E810-2EE9-B249-8D03-475310161E64}" dt="2021-10-20T19:12:39.237" v="1966" actId="26606"/>
          <ac:spMkLst>
            <pc:docMk/>
            <pc:sldMk cId="2044256977" sldId="266"/>
            <ac:spMk id="20" creationId="{535742DD-1B16-4E9D-B715-0D74B4574A68}"/>
          </ac:spMkLst>
        </pc:spChg>
        <pc:picChg chg="add mod">
          <ac:chgData name="Gabor Papp MD" userId="8af0e474e8f43e25" providerId="LiveId" clId="{5535E810-2EE9-B249-8D03-475310161E64}" dt="2021-10-19T18:11:12.549" v="641" actId="1076"/>
          <ac:picMkLst>
            <pc:docMk/>
            <pc:sldMk cId="2044256977" sldId="266"/>
            <ac:picMk id="4" creationId="{FC53E41F-49A4-474C-9538-2848094632B4}"/>
          </ac:picMkLst>
        </pc:picChg>
        <pc:picChg chg="mod">
          <ac:chgData name="Gabor Papp MD" userId="8af0e474e8f43e25" providerId="LiveId" clId="{5535E810-2EE9-B249-8D03-475310161E64}" dt="2021-10-20T19:12:39.237" v="1966" actId="26606"/>
          <ac:picMkLst>
            <pc:docMk/>
            <pc:sldMk cId="2044256977" sldId="266"/>
            <ac:picMk id="8" creationId="{B5727382-CE19-E74F-A2D1-9550AB7EE27D}"/>
          </ac:picMkLst>
        </pc:picChg>
      </pc:sldChg>
      <pc:sldChg chg="addSp delSp modSp mod ord setBg">
        <pc:chgData name="Gabor Papp MD" userId="8af0e474e8f43e25" providerId="LiveId" clId="{5535E810-2EE9-B249-8D03-475310161E64}" dt="2021-10-20T19:12:57.534" v="1967" actId="26606"/>
        <pc:sldMkLst>
          <pc:docMk/>
          <pc:sldMk cId="1746825581" sldId="267"/>
        </pc:sldMkLst>
        <pc:spChg chg="add mod">
          <ac:chgData name="Gabor Papp MD" userId="8af0e474e8f43e25" providerId="LiveId" clId="{5535E810-2EE9-B249-8D03-475310161E64}" dt="2021-10-20T19:12:57.534" v="1967" actId="26606"/>
          <ac:spMkLst>
            <pc:docMk/>
            <pc:sldMk cId="1746825581" sldId="267"/>
            <ac:spMk id="5" creationId="{D9D09071-A797-3F40-A35A-4F483CF47C92}"/>
          </ac:spMkLst>
        </pc:spChg>
        <pc:spChg chg="del">
          <ac:chgData name="Gabor Papp MD" userId="8af0e474e8f43e25" providerId="LiveId" clId="{5535E810-2EE9-B249-8D03-475310161E64}" dt="2021-10-19T18:11:24.928" v="642"/>
          <ac:spMkLst>
            <pc:docMk/>
            <pc:sldMk cId="1746825581" sldId="267"/>
            <ac:spMk id="6" creationId="{65F3E19F-D464-1749-BAD7-615930B295BE}"/>
          </ac:spMkLst>
        </pc:spChg>
        <pc:spChg chg="del">
          <ac:chgData name="Gabor Papp MD" userId="8af0e474e8f43e25" providerId="LiveId" clId="{5535E810-2EE9-B249-8D03-475310161E64}" dt="2021-10-20T19:12:57.534" v="1967" actId="26606"/>
          <ac:spMkLst>
            <pc:docMk/>
            <pc:sldMk cId="1746825581" sldId="267"/>
            <ac:spMk id="17" creationId="{743AA782-23D1-4521-8CAD-47662984AA08}"/>
          </ac:spMkLst>
        </pc:spChg>
        <pc:spChg chg="del">
          <ac:chgData name="Gabor Papp MD" userId="8af0e474e8f43e25" providerId="LiveId" clId="{5535E810-2EE9-B249-8D03-475310161E64}" dt="2021-10-20T19:12:57.534" v="1967" actId="26606"/>
          <ac:spMkLst>
            <pc:docMk/>
            <pc:sldMk cId="1746825581" sldId="267"/>
            <ac:spMk id="18" creationId="{71877DBC-BB60-40F0-AC93-2ACDBAAE60CE}"/>
          </ac:spMkLst>
        </pc:spChg>
        <pc:spChg chg="add">
          <ac:chgData name="Gabor Papp MD" userId="8af0e474e8f43e25" providerId="LiveId" clId="{5535E810-2EE9-B249-8D03-475310161E64}" dt="2021-10-20T19:12:57.534" v="1967" actId="26606"/>
          <ac:spMkLst>
            <pc:docMk/>
            <pc:sldMk cId="1746825581" sldId="267"/>
            <ac:spMk id="23" creationId="{743AA782-23D1-4521-8CAD-47662984AA08}"/>
          </ac:spMkLst>
        </pc:spChg>
        <pc:spChg chg="add">
          <ac:chgData name="Gabor Papp MD" userId="8af0e474e8f43e25" providerId="LiveId" clId="{5535E810-2EE9-B249-8D03-475310161E64}" dt="2021-10-20T19:12:57.534" v="1967" actId="26606"/>
          <ac:spMkLst>
            <pc:docMk/>
            <pc:sldMk cId="1746825581" sldId="267"/>
            <ac:spMk id="25" creationId="{71877DBC-BB60-40F0-AC93-2ACDBAAE60CE}"/>
          </ac:spMkLst>
        </pc:spChg>
        <pc:picChg chg="add mod ord">
          <ac:chgData name="Gabor Papp MD" userId="8af0e474e8f43e25" providerId="LiveId" clId="{5535E810-2EE9-B249-8D03-475310161E64}" dt="2021-10-20T19:12:57.534" v="1967" actId="26606"/>
          <ac:picMkLst>
            <pc:docMk/>
            <pc:sldMk cId="1746825581" sldId="267"/>
            <ac:picMk id="4" creationId="{EAE8A7F0-2323-1C45-832A-FD16B60B1AF1}"/>
          </ac:picMkLst>
        </pc:picChg>
        <pc:picChg chg="ord">
          <ac:chgData name="Gabor Papp MD" userId="8af0e474e8f43e25" providerId="LiveId" clId="{5535E810-2EE9-B249-8D03-475310161E64}" dt="2021-10-20T19:12:57.534" v="1967" actId="26606"/>
          <ac:picMkLst>
            <pc:docMk/>
            <pc:sldMk cId="1746825581" sldId="267"/>
            <ac:picMk id="8" creationId="{3C43A277-D99B-9E43-8BB3-F4D30ACB20B5}"/>
          </ac:picMkLst>
        </pc:picChg>
      </pc:sldChg>
      <pc:sldChg chg="addSp delSp modSp mod ord setBg">
        <pc:chgData name="Gabor Papp MD" userId="8af0e474e8f43e25" providerId="LiveId" clId="{5535E810-2EE9-B249-8D03-475310161E64}" dt="2021-10-20T19:13:08.590" v="1968" actId="26606"/>
        <pc:sldMkLst>
          <pc:docMk/>
          <pc:sldMk cId="3340262421" sldId="268"/>
        </pc:sldMkLst>
        <pc:spChg chg="mod">
          <ac:chgData name="Gabor Papp MD" userId="8af0e474e8f43e25" providerId="LiveId" clId="{5535E810-2EE9-B249-8D03-475310161E64}" dt="2021-10-20T19:13:08.590" v="1968" actId="26606"/>
          <ac:spMkLst>
            <pc:docMk/>
            <pc:sldMk cId="3340262421" sldId="268"/>
            <ac:spMk id="2" creationId="{AC077516-056A-A949-B1DE-1FE4732AA74D}"/>
          </ac:spMkLst>
        </pc:spChg>
        <pc:spChg chg="del">
          <ac:chgData name="Gabor Papp MD" userId="8af0e474e8f43e25" providerId="LiveId" clId="{5535E810-2EE9-B249-8D03-475310161E64}" dt="2021-10-19T18:11:52.131" v="647"/>
          <ac:spMkLst>
            <pc:docMk/>
            <pc:sldMk cId="3340262421" sldId="268"/>
            <ac:spMk id="4" creationId="{3CA9C00A-17D3-5B4E-A330-DD8DBBCA3E28}"/>
          </ac:spMkLst>
        </pc:spChg>
        <pc:spChg chg="add mod">
          <ac:chgData name="Gabor Papp MD" userId="8af0e474e8f43e25" providerId="LiveId" clId="{5535E810-2EE9-B249-8D03-475310161E64}" dt="2021-10-20T19:13:08.590" v="1968" actId="26606"/>
          <ac:spMkLst>
            <pc:docMk/>
            <pc:sldMk cId="3340262421" sldId="268"/>
            <ac:spMk id="6" creationId="{53262D3E-ABF7-1248-BBB9-DE7E15D4BC66}"/>
          </ac:spMkLst>
        </pc:spChg>
        <pc:spChg chg="add">
          <ac:chgData name="Gabor Papp MD" userId="8af0e474e8f43e25" providerId="LiveId" clId="{5535E810-2EE9-B249-8D03-475310161E64}" dt="2021-10-20T19:13:08.590" v="1968" actId="26606"/>
          <ac:spMkLst>
            <pc:docMk/>
            <pc:sldMk cId="3340262421" sldId="268"/>
            <ac:spMk id="12" creationId="{2B97F24A-32CE-4C1C-A50D-3016B394DCFB}"/>
          </ac:spMkLst>
        </pc:spChg>
        <pc:spChg chg="add">
          <ac:chgData name="Gabor Papp MD" userId="8af0e474e8f43e25" providerId="LiveId" clId="{5535E810-2EE9-B249-8D03-475310161E64}" dt="2021-10-20T19:13:08.590" v="1968" actId="26606"/>
          <ac:spMkLst>
            <pc:docMk/>
            <pc:sldMk cId="3340262421" sldId="268"/>
            <ac:spMk id="14" creationId="{6357EC4F-235E-4222-A36F-C7878ACE37F2}"/>
          </ac:spMkLst>
        </pc:spChg>
        <pc:picChg chg="add mod ord">
          <ac:chgData name="Gabor Papp MD" userId="8af0e474e8f43e25" providerId="LiveId" clId="{5535E810-2EE9-B249-8D03-475310161E64}" dt="2021-10-20T19:13:08.590" v="1968" actId="26606"/>
          <ac:picMkLst>
            <pc:docMk/>
            <pc:sldMk cId="3340262421" sldId="268"/>
            <ac:picMk id="5" creationId="{C7091919-8CCE-F841-BFA9-B35CA14C267A}"/>
          </ac:picMkLst>
        </pc:picChg>
        <pc:picChg chg="mod ord">
          <ac:chgData name="Gabor Papp MD" userId="8af0e474e8f43e25" providerId="LiveId" clId="{5535E810-2EE9-B249-8D03-475310161E64}" dt="2021-10-20T19:13:08.590" v="1968" actId="26606"/>
          <ac:picMkLst>
            <pc:docMk/>
            <pc:sldMk cId="3340262421" sldId="268"/>
            <ac:picMk id="7" creationId="{97400248-5C65-DC42-BEF7-F535D26FE01F}"/>
          </ac:picMkLst>
        </pc:picChg>
      </pc:sldChg>
      <pc:sldChg chg="addSp modSp mod ord setBg">
        <pc:chgData name="Gabor Papp MD" userId="8af0e474e8f43e25" providerId="LiveId" clId="{5535E810-2EE9-B249-8D03-475310161E64}" dt="2021-10-20T19:13:23.174" v="1969" actId="26606"/>
        <pc:sldMkLst>
          <pc:docMk/>
          <pc:sldMk cId="2952346686" sldId="269"/>
        </pc:sldMkLst>
        <pc:spChg chg="add">
          <ac:chgData name="Gabor Papp MD" userId="8af0e474e8f43e25" providerId="LiveId" clId="{5535E810-2EE9-B249-8D03-475310161E64}" dt="2021-10-20T19:13:23.174" v="1969" actId="26606"/>
          <ac:spMkLst>
            <pc:docMk/>
            <pc:sldMk cId="2952346686" sldId="269"/>
            <ac:spMk id="13" creationId="{F3060C83-F051-4F0E-ABAD-AA0DFC48B218}"/>
          </ac:spMkLst>
        </pc:spChg>
        <pc:spChg chg="add">
          <ac:chgData name="Gabor Papp MD" userId="8af0e474e8f43e25" providerId="LiveId" clId="{5535E810-2EE9-B249-8D03-475310161E64}" dt="2021-10-20T19:13:23.174" v="1969" actId="26606"/>
          <ac:spMkLst>
            <pc:docMk/>
            <pc:sldMk cId="2952346686" sldId="269"/>
            <ac:spMk id="15" creationId="{83C98ABE-055B-441F-B07E-44F97F083C39}"/>
          </ac:spMkLst>
        </pc:spChg>
        <pc:spChg chg="add">
          <ac:chgData name="Gabor Papp MD" userId="8af0e474e8f43e25" providerId="LiveId" clId="{5535E810-2EE9-B249-8D03-475310161E64}" dt="2021-10-20T19:13:23.174" v="1969" actId="26606"/>
          <ac:spMkLst>
            <pc:docMk/>
            <pc:sldMk cId="2952346686" sldId="269"/>
            <ac:spMk id="17" creationId="{29FDB030-9B49-4CED-8CCD-4D99382388AC}"/>
          </ac:spMkLst>
        </pc:spChg>
        <pc:spChg chg="add">
          <ac:chgData name="Gabor Papp MD" userId="8af0e474e8f43e25" providerId="LiveId" clId="{5535E810-2EE9-B249-8D03-475310161E64}" dt="2021-10-20T19:13:23.174" v="1969" actId="26606"/>
          <ac:spMkLst>
            <pc:docMk/>
            <pc:sldMk cId="2952346686" sldId="269"/>
            <ac:spMk id="19" creationId="{3783CA14-24A1-485C-8B30-D6A5D87987AD}"/>
          </ac:spMkLst>
        </pc:spChg>
        <pc:spChg chg="add">
          <ac:chgData name="Gabor Papp MD" userId="8af0e474e8f43e25" providerId="LiveId" clId="{5535E810-2EE9-B249-8D03-475310161E64}" dt="2021-10-20T19:13:23.174" v="1969" actId="26606"/>
          <ac:spMkLst>
            <pc:docMk/>
            <pc:sldMk cId="2952346686" sldId="269"/>
            <ac:spMk id="21" creationId="{9A97C86A-04D6-40F7-AE84-31AB43E6A846}"/>
          </ac:spMkLst>
        </pc:spChg>
        <pc:spChg chg="add">
          <ac:chgData name="Gabor Papp MD" userId="8af0e474e8f43e25" providerId="LiveId" clId="{5535E810-2EE9-B249-8D03-475310161E64}" dt="2021-10-20T19:13:23.174" v="1969" actId="26606"/>
          <ac:spMkLst>
            <pc:docMk/>
            <pc:sldMk cId="2952346686" sldId="269"/>
            <ac:spMk id="23" creationId="{FF9F2414-84E8-453E-B1F3-389FDE8192D9}"/>
          </ac:spMkLst>
        </pc:spChg>
        <pc:spChg chg="add">
          <ac:chgData name="Gabor Papp MD" userId="8af0e474e8f43e25" providerId="LiveId" clId="{5535E810-2EE9-B249-8D03-475310161E64}" dt="2021-10-20T19:13:23.174" v="1969" actId="26606"/>
          <ac:spMkLst>
            <pc:docMk/>
            <pc:sldMk cId="2952346686" sldId="269"/>
            <ac:spMk id="25" creationId="{3ECA69A1-7536-43AC-85EF-C7106179F5ED}"/>
          </ac:spMkLst>
        </pc:spChg>
        <pc:picChg chg="add mod">
          <ac:chgData name="Gabor Papp MD" userId="8af0e474e8f43e25" providerId="LiveId" clId="{5535E810-2EE9-B249-8D03-475310161E64}" dt="2021-10-19T18:12:53.416" v="662" actId="1076"/>
          <ac:picMkLst>
            <pc:docMk/>
            <pc:sldMk cId="2952346686" sldId="269"/>
            <ac:picMk id="3" creationId="{8ED80070-922D-1440-B0A1-0EB3D3C214CE}"/>
          </ac:picMkLst>
        </pc:picChg>
        <pc:picChg chg="mod">
          <ac:chgData name="Gabor Papp MD" userId="8af0e474e8f43e25" providerId="LiveId" clId="{5535E810-2EE9-B249-8D03-475310161E64}" dt="2021-10-20T19:13:23.174" v="1969" actId="26606"/>
          <ac:picMkLst>
            <pc:docMk/>
            <pc:sldMk cId="2952346686" sldId="269"/>
            <ac:picMk id="8" creationId="{BED38051-D501-8B4B-8E9F-4B624967BBFF}"/>
          </ac:picMkLst>
        </pc:picChg>
      </pc:sldChg>
      <pc:sldChg chg="addSp delSp modSp mod">
        <pc:chgData name="Gabor Papp MD" userId="8af0e474e8f43e25" providerId="LiveId" clId="{5535E810-2EE9-B249-8D03-475310161E64}" dt="2021-10-20T19:14:29.614" v="1972" actId="26606"/>
        <pc:sldMkLst>
          <pc:docMk/>
          <pc:sldMk cId="1683035276" sldId="270"/>
        </pc:sldMkLst>
        <pc:spChg chg="add del">
          <ac:chgData name="Gabor Papp MD" userId="8af0e474e8f43e25" providerId="LiveId" clId="{5535E810-2EE9-B249-8D03-475310161E64}" dt="2021-10-20T19:14:29.614" v="1972" actId="26606"/>
          <ac:spMkLst>
            <pc:docMk/>
            <pc:sldMk cId="1683035276" sldId="270"/>
            <ac:spMk id="3" creationId="{35D036EC-D8C0-DC4E-831E-7CD8C69DD85A}"/>
          </ac:spMkLst>
        </pc:spChg>
        <pc:graphicFrameChg chg="add del">
          <ac:chgData name="Gabor Papp MD" userId="8af0e474e8f43e25" providerId="LiveId" clId="{5535E810-2EE9-B249-8D03-475310161E64}" dt="2021-10-20T19:14:29.614" v="1972" actId="26606"/>
          <ac:graphicFrameMkLst>
            <pc:docMk/>
            <pc:sldMk cId="1683035276" sldId="270"/>
            <ac:graphicFrameMk id="8" creationId="{A152E055-9958-426F-BE4C-A1279E859442}"/>
          </ac:graphicFrameMkLst>
        </pc:graphicFrameChg>
        <pc:picChg chg="add mod">
          <ac:chgData name="Gabor Papp MD" userId="8af0e474e8f43e25" providerId="LiveId" clId="{5535E810-2EE9-B249-8D03-475310161E64}" dt="2021-10-19T18:06:36.346" v="597" actId="14100"/>
          <ac:picMkLst>
            <pc:docMk/>
            <pc:sldMk cId="1683035276" sldId="270"/>
            <ac:picMk id="6" creationId="{DF2791D1-8D3C-B747-8230-6D48991D0A7E}"/>
          </ac:picMkLst>
        </pc:picChg>
      </pc:sldChg>
      <pc:sldChg chg="addSp modSp mod ord modAnim">
        <pc:chgData name="Gabor Papp MD" userId="8af0e474e8f43e25" providerId="LiveId" clId="{5535E810-2EE9-B249-8D03-475310161E64}" dt="2021-10-20T14:06:40.231" v="1419"/>
        <pc:sldMkLst>
          <pc:docMk/>
          <pc:sldMk cId="3406633182" sldId="271"/>
        </pc:sldMkLst>
        <pc:picChg chg="add mod">
          <ac:chgData name="Gabor Papp MD" userId="8af0e474e8f43e25" providerId="LiveId" clId="{5535E810-2EE9-B249-8D03-475310161E64}" dt="2021-10-19T18:09:12.938" v="620" actId="1076"/>
          <ac:picMkLst>
            <pc:docMk/>
            <pc:sldMk cId="3406633182" sldId="271"/>
            <ac:picMk id="6" creationId="{28933DEC-3552-5248-8D31-48F651F63378}"/>
          </ac:picMkLst>
        </pc:picChg>
      </pc:sldChg>
      <pc:sldChg chg="addSp delSp modSp mod modAnim">
        <pc:chgData name="Gabor Papp MD" userId="8af0e474e8f43e25" providerId="LiveId" clId="{5535E810-2EE9-B249-8D03-475310161E64}" dt="2021-10-21T11:41:22.088" v="2105" actId="20577"/>
        <pc:sldMkLst>
          <pc:docMk/>
          <pc:sldMk cId="3523441713" sldId="272"/>
        </pc:sldMkLst>
        <pc:spChg chg="mod">
          <ac:chgData name="Gabor Papp MD" userId="8af0e474e8f43e25" providerId="LiveId" clId="{5535E810-2EE9-B249-8D03-475310161E64}" dt="2021-10-21T11:41:22.088" v="2105" actId="20577"/>
          <ac:spMkLst>
            <pc:docMk/>
            <pc:sldMk cId="3523441713" sldId="272"/>
            <ac:spMk id="3" creationId="{38DABFFA-69B5-FD46-BEC9-B31394447445}"/>
          </ac:spMkLst>
        </pc:spChg>
        <pc:spChg chg="del">
          <ac:chgData name="Gabor Papp MD" userId="8af0e474e8f43e25" providerId="LiveId" clId="{5535E810-2EE9-B249-8D03-475310161E64}" dt="2021-10-19T18:10:19.125" v="631"/>
          <ac:spMkLst>
            <pc:docMk/>
            <pc:sldMk cId="3523441713" sldId="272"/>
            <ac:spMk id="4" creationId="{586F1226-9311-3847-B27A-499B65322217}"/>
          </ac:spMkLst>
        </pc:spChg>
        <pc:graphicFrameChg chg="add mod">
          <ac:chgData name="Gabor Papp MD" userId="8af0e474e8f43e25" providerId="LiveId" clId="{5535E810-2EE9-B249-8D03-475310161E64}" dt="2021-10-20T13:35:10.248" v="1377" actId="1076"/>
          <ac:graphicFrameMkLst>
            <pc:docMk/>
            <pc:sldMk cId="3523441713" sldId="272"/>
            <ac:graphicFrameMk id="7" creationId="{945EC6A3-FB33-EF47-BE84-6ECDE6A15831}"/>
          </ac:graphicFrameMkLst>
        </pc:graphicFrameChg>
        <pc:picChg chg="add mod">
          <ac:chgData name="Gabor Papp MD" userId="8af0e474e8f43e25" providerId="LiveId" clId="{5535E810-2EE9-B249-8D03-475310161E64}" dt="2021-10-19T18:10:27.349" v="634" actId="1076"/>
          <ac:picMkLst>
            <pc:docMk/>
            <pc:sldMk cId="3523441713" sldId="272"/>
            <ac:picMk id="6" creationId="{275AB50A-94E2-EA47-B79B-26A6279A88DB}"/>
          </ac:picMkLst>
        </pc:picChg>
      </pc:sldChg>
      <pc:sldChg chg="addSp modSp mod">
        <pc:chgData name="Gabor Papp MD" userId="8af0e474e8f43e25" providerId="LiveId" clId="{5535E810-2EE9-B249-8D03-475310161E64}" dt="2021-10-19T18:04:38.626" v="583" actId="14100"/>
        <pc:sldMkLst>
          <pc:docMk/>
          <pc:sldMk cId="4242869571" sldId="273"/>
        </pc:sldMkLst>
        <pc:picChg chg="add mod">
          <ac:chgData name="Gabor Papp MD" userId="8af0e474e8f43e25" providerId="LiveId" clId="{5535E810-2EE9-B249-8D03-475310161E64}" dt="2021-10-19T18:04:38.626" v="583" actId="14100"/>
          <ac:picMkLst>
            <pc:docMk/>
            <pc:sldMk cId="4242869571" sldId="273"/>
            <ac:picMk id="3" creationId="{848C97BF-0115-0945-99DD-710D739B2CB0}"/>
          </ac:picMkLst>
        </pc:picChg>
      </pc:sldChg>
      <pc:sldChg chg="addSp modSp mod">
        <pc:chgData name="Gabor Papp MD" userId="8af0e474e8f43e25" providerId="LiveId" clId="{5535E810-2EE9-B249-8D03-475310161E64}" dt="2021-10-19T18:08:01.447" v="609" actId="14100"/>
        <pc:sldMkLst>
          <pc:docMk/>
          <pc:sldMk cId="1978530289" sldId="274"/>
        </pc:sldMkLst>
        <pc:picChg chg="add mod">
          <ac:chgData name="Gabor Papp MD" userId="8af0e474e8f43e25" providerId="LiveId" clId="{5535E810-2EE9-B249-8D03-475310161E64}" dt="2021-10-19T18:07:54.376" v="608" actId="1076"/>
          <ac:picMkLst>
            <pc:docMk/>
            <pc:sldMk cId="1978530289" sldId="274"/>
            <ac:picMk id="3" creationId="{2560D959-3B53-4942-9CC3-67F3FCDE0A95}"/>
          </ac:picMkLst>
        </pc:picChg>
        <pc:picChg chg="mod">
          <ac:chgData name="Gabor Papp MD" userId="8af0e474e8f43e25" providerId="LiveId" clId="{5535E810-2EE9-B249-8D03-475310161E64}" dt="2021-10-19T18:08:01.447" v="609" actId="14100"/>
          <ac:picMkLst>
            <pc:docMk/>
            <pc:sldMk cId="1978530289" sldId="274"/>
            <ac:picMk id="8" creationId="{D545FED7-8672-434E-87A4-AAC9CF1760C3}"/>
          </ac:picMkLst>
        </pc:picChg>
      </pc:sldChg>
      <pc:sldChg chg="addSp delSp modSp mod modAnim">
        <pc:chgData name="Gabor Papp MD" userId="8af0e474e8f43e25" providerId="LiveId" clId="{5535E810-2EE9-B249-8D03-475310161E64}" dt="2021-10-20T14:14:38.522" v="1453"/>
        <pc:sldMkLst>
          <pc:docMk/>
          <pc:sldMk cId="2239108846" sldId="275"/>
        </pc:sldMkLst>
        <pc:graphicFrameChg chg="add del mod">
          <ac:chgData name="Gabor Papp MD" userId="8af0e474e8f43e25" providerId="LiveId" clId="{5535E810-2EE9-B249-8D03-475310161E64}" dt="2021-10-20T14:14:38.522" v="1453"/>
          <ac:graphicFrameMkLst>
            <pc:docMk/>
            <pc:sldMk cId="2239108846" sldId="275"/>
            <ac:graphicFrameMk id="7" creationId="{87EE09F0-83CE-6E42-BD03-459627CBAE85}"/>
          </ac:graphicFrameMkLst>
        </pc:graphicFrameChg>
        <pc:picChg chg="add mod">
          <ac:chgData name="Gabor Papp MD" userId="8af0e474e8f43e25" providerId="LiveId" clId="{5535E810-2EE9-B249-8D03-475310161E64}" dt="2021-10-19T18:08:31.191" v="614" actId="1076"/>
          <ac:picMkLst>
            <pc:docMk/>
            <pc:sldMk cId="2239108846" sldId="275"/>
            <ac:picMk id="4" creationId="{62C6E140-92FE-E54D-B19E-09EADFB3A3EB}"/>
          </ac:picMkLst>
        </pc:picChg>
      </pc:sldChg>
      <pc:sldChg chg="addSp delSp modSp mod modAnim">
        <pc:chgData name="Gabor Papp MD" userId="8af0e474e8f43e25" providerId="LiveId" clId="{5535E810-2EE9-B249-8D03-475310161E64}" dt="2021-10-20T14:39:55.731" v="1629"/>
        <pc:sldMkLst>
          <pc:docMk/>
          <pc:sldMk cId="539673861" sldId="276"/>
        </pc:sldMkLst>
        <pc:spChg chg="mod">
          <ac:chgData name="Gabor Papp MD" userId="8af0e474e8f43e25" providerId="LiveId" clId="{5535E810-2EE9-B249-8D03-475310161E64}" dt="2021-10-19T16:09:39.126" v="34" actId="6549"/>
          <ac:spMkLst>
            <pc:docMk/>
            <pc:sldMk cId="539673861" sldId="276"/>
            <ac:spMk id="2" creationId="{5011FB0C-6023-C042-A912-43266B192266}"/>
          </ac:spMkLst>
        </pc:spChg>
        <pc:spChg chg="del">
          <ac:chgData name="Gabor Papp MD" userId="8af0e474e8f43e25" providerId="LiveId" clId="{5535E810-2EE9-B249-8D03-475310161E64}" dt="2021-10-19T16:07:10.554" v="1" actId="931"/>
          <ac:spMkLst>
            <pc:docMk/>
            <pc:sldMk cId="539673861" sldId="276"/>
            <ac:spMk id="3" creationId="{4DBC7611-FE31-BB46-8432-6D27C51D745C}"/>
          </ac:spMkLst>
        </pc:spChg>
        <pc:spChg chg="del mod">
          <ac:chgData name="Gabor Papp MD" userId="8af0e474e8f43e25" providerId="LiveId" clId="{5535E810-2EE9-B249-8D03-475310161E64}" dt="2021-10-19T16:07:20.162" v="4" actId="931"/>
          <ac:spMkLst>
            <pc:docMk/>
            <pc:sldMk cId="539673861" sldId="276"/>
            <ac:spMk id="4" creationId="{9D1513EE-1FAA-4945-BBDA-84D062E602B4}"/>
          </ac:spMkLst>
        </pc:spChg>
        <pc:spChg chg="add mod">
          <ac:chgData name="Gabor Papp MD" userId="8af0e474e8f43e25" providerId="LiveId" clId="{5535E810-2EE9-B249-8D03-475310161E64}" dt="2021-10-19T16:15:30.947" v="409" actId="5793"/>
          <ac:spMkLst>
            <pc:docMk/>
            <pc:sldMk cId="539673861" sldId="276"/>
            <ac:spMk id="9" creationId="{4F2CA3DF-6A60-5643-A403-3E74B0095445}"/>
          </ac:spMkLst>
        </pc:spChg>
        <pc:spChg chg="add mod">
          <ac:chgData name="Gabor Papp MD" userId="8af0e474e8f43e25" providerId="LiveId" clId="{5535E810-2EE9-B249-8D03-475310161E64}" dt="2021-10-20T14:36:09.606" v="1480" actId="1076"/>
          <ac:spMkLst>
            <pc:docMk/>
            <pc:sldMk cId="539673861" sldId="276"/>
            <ac:spMk id="10" creationId="{4E169BE6-D4D5-E94A-8C14-EF4FFF702E7E}"/>
          </ac:spMkLst>
        </pc:spChg>
        <pc:spChg chg="add mod">
          <ac:chgData name="Gabor Papp MD" userId="8af0e474e8f43e25" providerId="LiveId" clId="{5535E810-2EE9-B249-8D03-475310161E64}" dt="2021-10-20T14:39:43.710" v="1628" actId="20577"/>
          <ac:spMkLst>
            <pc:docMk/>
            <pc:sldMk cId="539673861" sldId="276"/>
            <ac:spMk id="13" creationId="{A4730B66-6F5D-5B4C-95C2-DBA01CD9A619}"/>
          </ac:spMkLst>
        </pc:spChg>
        <pc:picChg chg="add mod">
          <ac:chgData name="Gabor Papp MD" userId="8af0e474e8f43e25" providerId="LiveId" clId="{5535E810-2EE9-B249-8D03-475310161E64}" dt="2021-10-19T16:15:38.133" v="410" actId="1076"/>
          <ac:picMkLst>
            <pc:docMk/>
            <pc:sldMk cId="539673861" sldId="276"/>
            <ac:picMk id="6" creationId="{B65E24D1-5DBA-BC4D-A6EA-5173CB786AB6}"/>
          </ac:picMkLst>
        </pc:picChg>
        <pc:picChg chg="add mod">
          <ac:chgData name="Gabor Papp MD" userId="8af0e474e8f43e25" providerId="LiveId" clId="{5535E810-2EE9-B249-8D03-475310161E64}" dt="2021-10-19T16:15:46.470" v="411" actId="1076"/>
          <ac:picMkLst>
            <pc:docMk/>
            <pc:sldMk cId="539673861" sldId="276"/>
            <ac:picMk id="8" creationId="{19CCE5A0-76A4-FB4E-ADC6-244E93618EBE}"/>
          </ac:picMkLst>
        </pc:picChg>
        <pc:picChg chg="add mod">
          <ac:chgData name="Gabor Papp MD" userId="8af0e474e8f43e25" providerId="LiveId" clId="{5535E810-2EE9-B249-8D03-475310161E64}" dt="2021-10-19T18:09:33.480" v="625" actId="1076"/>
          <ac:picMkLst>
            <pc:docMk/>
            <pc:sldMk cId="539673861" sldId="276"/>
            <ac:picMk id="12" creationId="{19980AAC-8B4E-2B49-ACF9-466C96565556}"/>
          </ac:picMkLst>
        </pc:picChg>
      </pc:sldChg>
      <pc:sldChg chg="addSp modSp mod setBg">
        <pc:chgData name="Gabor Papp MD" userId="8af0e474e8f43e25" providerId="LiveId" clId="{5535E810-2EE9-B249-8D03-475310161E64}" dt="2021-10-20T19:13:33.809" v="1970" actId="26606"/>
        <pc:sldMkLst>
          <pc:docMk/>
          <pc:sldMk cId="4115837275" sldId="277"/>
        </pc:sldMkLst>
        <pc:spChg chg="mod">
          <ac:chgData name="Gabor Papp MD" userId="8af0e474e8f43e25" providerId="LiveId" clId="{5535E810-2EE9-B249-8D03-475310161E64}" dt="2021-10-20T19:13:33.809" v="1970" actId="26606"/>
          <ac:spMkLst>
            <pc:docMk/>
            <pc:sldMk cId="4115837275" sldId="277"/>
            <ac:spMk id="2" creationId="{9BCFAD11-A384-1340-9D26-916D4509E59B}"/>
          </ac:spMkLst>
        </pc:spChg>
        <pc:spChg chg="add">
          <ac:chgData name="Gabor Papp MD" userId="8af0e474e8f43e25" providerId="LiveId" clId="{5535E810-2EE9-B249-8D03-475310161E64}" dt="2021-10-20T19:13:33.809" v="1970" actId="26606"/>
          <ac:spMkLst>
            <pc:docMk/>
            <pc:sldMk cId="4115837275" sldId="277"/>
            <ac:spMk id="10" creationId="{F0087D53-9295-4463-AAE4-D5C626046E9F}"/>
          </ac:spMkLst>
        </pc:spChg>
        <pc:spChg chg="add">
          <ac:chgData name="Gabor Papp MD" userId="8af0e474e8f43e25" providerId="LiveId" clId="{5535E810-2EE9-B249-8D03-475310161E64}" dt="2021-10-20T19:13:33.809" v="1970" actId="26606"/>
          <ac:spMkLst>
            <pc:docMk/>
            <pc:sldMk cId="4115837275" sldId="277"/>
            <ac:spMk id="12" creationId="{D6A9C53F-5F90-40A5-8C85-5412D39C8C68}"/>
          </ac:spMkLst>
        </pc:spChg>
        <pc:picChg chg="add mod">
          <ac:chgData name="Gabor Papp MD" userId="8af0e474e8f43e25" providerId="LiveId" clId="{5535E810-2EE9-B249-8D03-475310161E64}" dt="2021-10-20T19:13:33.809" v="1970" actId="26606"/>
          <ac:picMkLst>
            <pc:docMk/>
            <pc:sldMk cId="4115837275" sldId="277"/>
            <ac:picMk id="4" creationId="{A631957E-D2EE-3749-9C8D-14FA80D47E32}"/>
          </ac:picMkLst>
        </pc:picChg>
        <pc:picChg chg="mod ord">
          <ac:chgData name="Gabor Papp MD" userId="8af0e474e8f43e25" providerId="LiveId" clId="{5535E810-2EE9-B249-8D03-475310161E64}" dt="2021-10-20T19:13:33.809" v="1970" actId="26606"/>
          <ac:picMkLst>
            <pc:docMk/>
            <pc:sldMk cId="4115837275" sldId="277"/>
            <ac:picMk id="5" creationId="{E5476388-E73A-1245-8D52-B027D2F948F5}"/>
          </ac:picMkLst>
        </pc:picChg>
      </pc:sldChg>
      <pc:sldChg chg="addSp modSp mod">
        <pc:chgData name="Gabor Papp MD" userId="8af0e474e8f43e25" providerId="LiveId" clId="{5535E810-2EE9-B249-8D03-475310161E64}" dt="2021-10-19T18:07:00.998" v="602" actId="1076"/>
        <pc:sldMkLst>
          <pc:docMk/>
          <pc:sldMk cId="3173163801" sldId="278"/>
        </pc:sldMkLst>
        <pc:picChg chg="add mod">
          <ac:chgData name="Gabor Papp MD" userId="8af0e474e8f43e25" providerId="LiveId" clId="{5535E810-2EE9-B249-8D03-475310161E64}" dt="2021-10-19T18:07:00.998" v="602" actId="1076"/>
          <ac:picMkLst>
            <pc:docMk/>
            <pc:sldMk cId="3173163801" sldId="278"/>
            <ac:picMk id="3" creationId="{FEBA053A-678E-9745-B345-350237CF3643}"/>
          </ac:picMkLst>
        </pc:picChg>
      </pc:sldChg>
      <pc:sldChg chg="addSp modSp mod setBg modAnim">
        <pc:chgData name="Gabor Papp MD" userId="8af0e474e8f43e25" providerId="LiveId" clId="{5535E810-2EE9-B249-8D03-475310161E64}" dt="2021-10-20T19:11:18.221" v="1959" actId="26606"/>
        <pc:sldMkLst>
          <pc:docMk/>
          <pc:sldMk cId="2065197600" sldId="279"/>
        </pc:sldMkLst>
        <pc:spChg chg="mod">
          <ac:chgData name="Gabor Papp MD" userId="8af0e474e8f43e25" providerId="LiveId" clId="{5535E810-2EE9-B249-8D03-475310161E64}" dt="2021-10-20T19:11:18.221" v="1959" actId="26606"/>
          <ac:spMkLst>
            <pc:docMk/>
            <pc:sldMk cId="2065197600" sldId="279"/>
            <ac:spMk id="2" creationId="{64CC5E6E-E70F-BE4E-9AB0-F8959C3B9E80}"/>
          </ac:spMkLst>
        </pc:spChg>
        <pc:spChg chg="mod">
          <ac:chgData name="Gabor Papp MD" userId="8af0e474e8f43e25" providerId="LiveId" clId="{5535E810-2EE9-B249-8D03-475310161E64}" dt="2021-10-20T19:11:18.221" v="1959" actId="26606"/>
          <ac:spMkLst>
            <pc:docMk/>
            <pc:sldMk cId="2065197600" sldId="279"/>
            <ac:spMk id="3" creationId="{F6CFBD2D-B9B3-1A44-9C8F-B26A30806906}"/>
          </ac:spMkLst>
        </pc:spChg>
        <pc:spChg chg="add">
          <ac:chgData name="Gabor Papp MD" userId="8af0e474e8f43e25" providerId="LiveId" clId="{5535E810-2EE9-B249-8D03-475310161E64}" dt="2021-10-20T19:11:18.221" v="1959" actId="26606"/>
          <ac:spMkLst>
            <pc:docMk/>
            <pc:sldMk cId="2065197600" sldId="279"/>
            <ac:spMk id="10" creationId="{45D37F4E-DDB4-456B-97E0-9937730A039F}"/>
          </ac:spMkLst>
        </pc:spChg>
        <pc:spChg chg="add">
          <ac:chgData name="Gabor Papp MD" userId="8af0e474e8f43e25" providerId="LiveId" clId="{5535E810-2EE9-B249-8D03-475310161E64}" dt="2021-10-20T19:11:18.221" v="1959" actId="26606"/>
          <ac:spMkLst>
            <pc:docMk/>
            <pc:sldMk cId="2065197600" sldId="279"/>
            <ac:spMk id="12" creationId="{B2DD41CD-8F47-4F56-AD12-4E2FF7696987}"/>
          </ac:spMkLst>
        </pc:spChg>
        <pc:picChg chg="add mod">
          <ac:chgData name="Gabor Papp MD" userId="8af0e474e8f43e25" providerId="LiveId" clId="{5535E810-2EE9-B249-8D03-475310161E64}" dt="2021-10-20T19:11:18.221" v="1959" actId="26606"/>
          <ac:picMkLst>
            <pc:docMk/>
            <pc:sldMk cId="2065197600" sldId="279"/>
            <ac:picMk id="5" creationId="{53CC97D3-89FF-E548-8251-6002B969DCFB}"/>
          </ac:picMkLst>
        </pc:picChg>
      </pc:sldChg>
      <pc:sldChg chg="addSp modSp mod">
        <pc:chgData name="Gabor Papp MD" userId="8af0e474e8f43e25" providerId="LiveId" clId="{5535E810-2EE9-B249-8D03-475310161E64}" dt="2021-10-19T17:59:43.019" v="533" actId="1076"/>
        <pc:sldMkLst>
          <pc:docMk/>
          <pc:sldMk cId="896644449" sldId="280"/>
        </pc:sldMkLst>
        <pc:picChg chg="add mod">
          <ac:chgData name="Gabor Papp MD" userId="8af0e474e8f43e25" providerId="LiveId" clId="{5535E810-2EE9-B249-8D03-475310161E64}" dt="2021-10-19T17:59:43.019" v="533" actId="1076"/>
          <ac:picMkLst>
            <pc:docMk/>
            <pc:sldMk cId="896644449" sldId="280"/>
            <ac:picMk id="4" creationId="{B9696651-6AFD-C047-990B-D7882758A1FC}"/>
          </ac:picMkLst>
        </pc:picChg>
      </pc:sldChg>
      <pc:sldChg chg="addSp modSp mod setBg">
        <pc:chgData name="Gabor Papp MD" userId="8af0e474e8f43e25" providerId="LiveId" clId="{5535E810-2EE9-B249-8D03-475310161E64}" dt="2021-10-20T19:10:41.701" v="1957" actId="26606"/>
        <pc:sldMkLst>
          <pc:docMk/>
          <pc:sldMk cId="3970166798" sldId="281"/>
        </pc:sldMkLst>
        <pc:picChg chg="add mod">
          <ac:chgData name="Gabor Papp MD" userId="8af0e474e8f43e25" providerId="LiveId" clId="{5535E810-2EE9-B249-8D03-475310161E64}" dt="2021-10-19T18:01:36.448" v="548" actId="1076"/>
          <ac:picMkLst>
            <pc:docMk/>
            <pc:sldMk cId="3970166798" sldId="281"/>
            <ac:picMk id="3" creationId="{96196BA5-FFE8-744D-A6A4-BA771171178B}"/>
          </ac:picMkLst>
        </pc:picChg>
        <pc:picChg chg="mod">
          <ac:chgData name="Gabor Papp MD" userId="8af0e474e8f43e25" providerId="LiveId" clId="{5535E810-2EE9-B249-8D03-475310161E64}" dt="2021-10-20T19:10:41.701" v="1957" actId="26606"/>
          <ac:picMkLst>
            <pc:docMk/>
            <pc:sldMk cId="3970166798" sldId="281"/>
            <ac:picMk id="6" creationId="{82790055-0B7E-B54B-9011-C00B5C370DFC}"/>
          </ac:picMkLst>
        </pc:picChg>
        <pc:picChg chg="mod">
          <ac:chgData name="Gabor Papp MD" userId="8af0e474e8f43e25" providerId="LiveId" clId="{5535E810-2EE9-B249-8D03-475310161E64}" dt="2021-10-20T19:10:41.701" v="1957" actId="26606"/>
          <ac:picMkLst>
            <pc:docMk/>
            <pc:sldMk cId="3970166798" sldId="281"/>
            <ac:picMk id="8" creationId="{D80DF6B2-D639-0447-805B-5BE8A6DC34D9}"/>
          </ac:picMkLst>
        </pc:picChg>
      </pc:sldChg>
      <pc:sldChg chg="addSp modSp mod modAnim">
        <pc:chgData name="Gabor Papp MD" userId="8af0e474e8f43e25" providerId="LiveId" clId="{5535E810-2EE9-B249-8D03-475310161E64}" dt="2021-10-20T14:10:12.282" v="1439"/>
        <pc:sldMkLst>
          <pc:docMk/>
          <pc:sldMk cId="764101644" sldId="282"/>
        </pc:sldMkLst>
        <pc:picChg chg="add mod">
          <ac:chgData name="Gabor Papp MD" userId="8af0e474e8f43e25" providerId="LiveId" clId="{5535E810-2EE9-B249-8D03-475310161E64}" dt="2021-10-19T18:03:21.289" v="566" actId="1076"/>
          <ac:picMkLst>
            <pc:docMk/>
            <pc:sldMk cId="764101644" sldId="282"/>
            <ac:picMk id="5" creationId="{DBC489F7-3891-6D43-AE4A-D1492358304B}"/>
          </ac:picMkLst>
        </pc:picChg>
      </pc:sldChg>
      <pc:sldChg chg="addSp modSp mod">
        <pc:chgData name="Gabor Papp MD" userId="8af0e474e8f43e25" providerId="LiveId" clId="{5535E810-2EE9-B249-8D03-475310161E64}" dt="2021-10-19T18:14:14.773" v="677" actId="1076"/>
        <pc:sldMkLst>
          <pc:docMk/>
          <pc:sldMk cId="2420105900" sldId="283"/>
        </pc:sldMkLst>
        <pc:picChg chg="add mod">
          <ac:chgData name="Gabor Papp MD" userId="8af0e474e8f43e25" providerId="LiveId" clId="{5535E810-2EE9-B249-8D03-475310161E64}" dt="2021-10-19T18:14:14.773" v="677" actId="1076"/>
          <ac:picMkLst>
            <pc:docMk/>
            <pc:sldMk cId="2420105900" sldId="283"/>
            <ac:picMk id="3" creationId="{3AB6C4EE-F02F-4D40-88BC-C54B4CB7FCEC}"/>
          </ac:picMkLst>
        </pc:picChg>
      </pc:sldChg>
      <pc:sldChg chg="addSp modSp mod">
        <pc:chgData name="Gabor Papp MD" userId="8af0e474e8f43e25" providerId="LiveId" clId="{5535E810-2EE9-B249-8D03-475310161E64}" dt="2021-10-19T18:14:44.232" v="692" actId="1076"/>
        <pc:sldMkLst>
          <pc:docMk/>
          <pc:sldMk cId="4233672420" sldId="284"/>
        </pc:sldMkLst>
        <pc:spChg chg="mod">
          <ac:chgData name="Gabor Papp MD" userId="8af0e474e8f43e25" providerId="LiveId" clId="{5535E810-2EE9-B249-8D03-475310161E64}" dt="2021-10-19T18:14:40.303" v="691" actId="20577"/>
          <ac:spMkLst>
            <pc:docMk/>
            <pc:sldMk cId="4233672420" sldId="284"/>
            <ac:spMk id="42" creationId="{A7B2117C-892E-8F4B-A16E-B01EB38EE466}"/>
          </ac:spMkLst>
        </pc:spChg>
        <pc:picChg chg="add mod">
          <ac:chgData name="Gabor Papp MD" userId="8af0e474e8f43e25" providerId="LiveId" clId="{5535E810-2EE9-B249-8D03-475310161E64}" dt="2021-10-19T18:14:44.232" v="692" actId="1076"/>
          <ac:picMkLst>
            <pc:docMk/>
            <pc:sldMk cId="4233672420" sldId="284"/>
            <ac:picMk id="3" creationId="{D50B6B1D-D25E-3C40-B851-C9E9B65A19FD}"/>
          </ac:picMkLst>
        </pc:picChg>
      </pc:sldChg>
      <pc:sldChg chg="addSp modSp mod">
        <pc:chgData name="Gabor Papp MD" userId="8af0e474e8f43e25" providerId="LiveId" clId="{5535E810-2EE9-B249-8D03-475310161E64}" dt="2021-10-19T18:15:09.822" v="698" actId="1076"/>
        <pc:sldMkLst>
          <pc:docMk/>
          <pc:sldMk cId="3072668093" sldId="285"/>
        </pc:sldMkLst>
        <pc:picChg chg="add mod">
          <ac:chgData name="Gabor Papp MD" userId="8af0e474e8f43e25" providerId="LiveId" clId="{5535E810-2EE9-B249-8D03-475310161E64}" dt="2021-10-19T18:15:09.822" v="698" actId="1076"/>
          <ac:picMkLst>
            <pc:docMk/>
            <pc:sldMk cId="3072668093" sldId="285"/>
            <ac:picMk id="4" creationId="{82AECDBA-AD36-4240-8D2D-233D616D1153}"/>
          </ac:picMkLst>
        </pc:picChg>
      </pc:sldChg>
      <pc:sldChg chg="addSp delSp modSp mod modAnim">
        <pc:chgData name="Gabor Papp MD" userId="8af0e474e8f43e25" providerId="LiveId" clId="{5535E810-2EE9-B249-8D03-475310161E64}" dt="2021-10-20T19:08:02.243" v="1910"/>
        <pc:sldMkLst>
          <pc:docMk/>
          <pc:sldMk cId="2071021886" sldId="286"/>
        </pc:sldMkLst>
        <pc:spChg chg="add del">
          <ac:chgData name="Gabor Papp MD" userId="8af0e474e8f43e25" providerId="LiveId" clId="{5535E810-2EE9-B249-8D03-475310161E64}" dt="2021-10-20T13:41:13.341" v="1393" actId="931"/>
          <ac:spMkLst>
            <pc:docMk/>
            <pc:sldMk cId="2071021886" sldId="286"/>
            <ac:spMk id="4" creationId="{57A3E80E-35E0-C541-A45C-EE192533C64E}"/>
          </ac:spMkLst>
        </pc:spChg>
        <pc:picChg chg="add mod">
          <ac:chgData name="Gabor Papp MD" userId="8af0e474e8f43e25" providerId="LiveId" clId="{5535E810-2EE9-B249-8D03-475310161E64}" dt="2021-10-20T19:08:02.243" v="1910"/>
          <ac:picMkLst>
            <pc:docMk/>
            <pc:sldMk cId="2071021886" sldId="286"/>
            <ac:picMk id="6" creationId="{4D3DEB82-85A9-DD4E-8A21-62B2E5E23C56}"/>
          </ac:picMkLst>
        </pc:picChg>
        <pc:picChg chg="add del mod">
          <ac:chgData name="Gabor Papp MD" userId="8af0e474e8f43e25" providerId="LiveId" clId="{5535E810-2EE9-B249-8D03-475310161E64}" dt="2021-10-20T13:40:57.771" v="1392" actId="931"/>
          <ac:picMkLst>
            <pc:docMk/>
            <pc:sldMk cId="2071021886" sldId="286"/>
            <ac:picMk id="6" creationId="{75D569A0-1C51-FF4C-9AD6-3CB21B8B5C7C}"/>
          </ac:picMkLst>
        </pc:picChg>
        <pc:picChg chg="add del mod">
          <ac:chgData name="Gabor Papp MD" userId="8af0e474e8f43e25" providerId="LiveId" clId="{5535E810-2EE9-B249-8D03-475310161E64}" dt="2021-10-20T13:40:57.771" v="1392" actId="931"/>
          <ac:picMkLst>
            <pc:docMk/>
            <pc:sldMk cId="2071021886" sldId="286"/>
            <ac:picMk id="8" creationId="{C039BF9F-7364-3649-800B-2BF6198B76F8}"/>
          </ac:picMkLst>
        </pc:picChg>
        <pc:picChg chg="add mod">
          <ac:chgData name="Gabor Papp MD" userId="8af0e474e8f43e25" providerId="LiveId" clId="{5535E810-2EE9-B249-8D03-475310161E64}" dt="2021-10-20T13:44:39.011" v="1404" actId="1076"/>
          <ac:picMkLst>
            <pc:docMk/>
            <pc:sldMk cId="2071021886" sldId="286"/>
            <ac:picMk id="10" creationId="{804AD896-D4A1-BE49-8C36-483C0EE527AD}"/>
          </ac:picMkLst>
        </pc:picChg>
        <pc:picChg chg="add mod">
          <ac:chgData name="Gabor Papp MD" userId="8af0e474e8f43e25" providerId="LiveId" clId="{5535E810-2EE9-B249-8D03-475310161E64}" dt="2021-10-20T13:44:44.289" v="1406" actId="1076"/>
          <ac:picMkLst>
            <pc:docMk/>
            <pc:sldMk cId="2071021886" sldId="286"/>
            <ac:picMk id="12" creationId="{EC8FA1F1-A469-F249-8294-DFB7D82F3970}"/>
          </ac:picMkLst>
        </pc:picChg>
      </pc:sldChg>
      <pc:sldChg chg="addSp modSp mod">
        <pc:chgData name="Gabor Papp MD" userId="8af0e474e8f43e25" providerId="LiveId" clId="{5535E810-2EE9-B249-8D03-475310161E64}" dt="2021-10-19T18:15:47.678" v="704" actId="1076"/>
        <pc:sldMkLst>
          <pc:docMk/>
          <pc:sldMk cId="3708011386" sldId="287"/>
        </pc:sldMkLst>
        <pc:picChg chg="add mod">
          <ac:chgData name="Gabor Papp MD" userId="8af0e474e8f43e25" providerId="LiveId" clId="{5535E810-2EE9-B249-8D03-475310161E64}" dt="2021-10-19T18:15:47.678" v="704" actId="1076"/>
          <ac:picMkLst>
            <pc:docMk/>
            <pc:sldMk cId="3708011386" sldId="287"/>
            <ac:picMk id="4" creationId="{9DA0A9E8-571F-F647-84B1-0BBB3D51B6EA}"/>
          </ac:picMkLst>
        </pc:picChg>
      </pc:sldChg>
      <pc:sldChg chg="addSp modSp mod">
        <pc:chgData name="Gabor Papp MD" userId="8af0e474e8f43e25" providerId="LiveId" clId="{5535E810-2EE9-B249-8D03-475310161E64}" dt="2021-10-19T18:16:30.804" v="714" actId="1076"/>
        <pc:sldMkLst>
          <pc:docMk/>
          <pc:sldMk cId="2960313183" sldId="289"/>
        </pc:sldMkLst>
        <pc:spChg chg="mod">
          <ac:chgData name="Gabor Papp MD" userId="8af0e474e8f43e25" providerId="LiveId" clId="{5535E810-2EE9-B249-8D03-475310161E64}" dt="2021-10-19T18:16:02.080" v="708"/>
          <ac:spMkLst>
            <pc:docMk/>
            <pc:sldMk cId="2960313183" sldId="289"/>
            <ac:spMk id="3" creationId="{B37FA712-5EAB-ED4E-99A4-D56F5FC7A9A6}"/>
          </ac:spMkLst>
        </pc:spChg>
        <pc:picChg chg="add mod">
          <ac:chgData name="Gabor Papp MD" userId="8af0e474e8f43e25" providerId="LiveId" clId="{5535E810-2EE9-B249-8D03-475310161E64}" dt="2021-10-19T18:16:30.804" v="714" actId="1076"/>
          <ac:picMkLst>
            <pc:docMk/>
            <pc:sldMk cId="2960313183" sldId="289"/>
            <ac:picMk id="5" creationId="{BAE020AF-A118-684E-A6E1-1C4F6EDCE65E}"/>
          </ac:picMkLst>
        </pc:picChg>
      </pc:sldChg>
      <pc:sldChg chg="addSp modSp mod setBg">
        <pc:chgData name="Gabor Papp MD" userId="8af0e474e8f43e25" providerId="LiveId" clId="{5535E810-2EE9-B249-8D03-475310161E64}" dt="2021-10-20T19:10:20.545" v="1956" actId="26606"/>
        <pc:sldMkLst>
          <pc:docMk/>
          <pc:sldMk cId="4123955904" sldId="290"/>
        </pc:sldMkLst>
        <pc:spChg chg="mod">
          <ac:chgData name="Gabor Papp MD" userId="8af0e474e8f43e25" providerId="LiveId" clId="{5535E810-2EE9-B249-8D03-475310161E64}" dt="2021-10-20T19:10:20.545" v="1956" actId="26606"/>
          <ac:spMkLst>
            <pc:docMk/>
            <pc:sldMk cId="4123955904" sldId="290"/>
            <ac:spMk id="2" creationId="{DEB5B106-D009-8F46-A1FB-9744F0DE29AF}"/>
          </ac:spMkLst>
        </pc:spChg>
        <pc:spChg chg="mod">
          <ac:chgData name="Gabor Papp MD" userId="8af0e474e8f43e25" providerId="LiveId" clId="{5535E810-2EE9-B249-8D03-475310161E64}" dt="2021-10-20T19:10:20.545" v="1956" actId="26606"/>
          <ac:spMkLst>
            <pc:docMk/>
            <pc:sldMk cId="4123955904" sldId="290"/>
            <ac:spMk id="3" creationId="{443C1884-B1C5-D74E-B259-2D7FC17603AD}"/>
          </ac:spMkLst>
        </pc:spChg>
        <pc:spChg chg="add">
          <ac:chgData name="Gabor Papp MD" userId="8af0e474e8f43e25" providerId="LiveId" clId="{5535E810-2EE9-B249-8D03-475310161E64}" dt="2021-10-20T19:10:20.545" v="1956" actId="26606"/>
          <ac:spMkLst>
            <pc:docMk/>
            <pc:sldMk cId="4123955904" sldId="290"/>
            <ac:spMk id="10" creationId="{777A147A-9ED8-46B4-8660-1B3C2AA880B5}"/>
          </ac:spMkLst>
        </pc:spChg>
        <pc:spChg chg="add">
          <ac:chgData name="Gabor Papp MD" userId="8af0e474e8f43e25" providerId="LiveId" clId="{5535E810-2EE9-B249-8D03-475310161E64}" dt="2021-10-20T19:10:20.545" v="1956" actId="26606"/>
          <ac:spMkLst>
            <pc:docMk/>
            <pc:sldMk cId="4123955904" sldId="290"/>
            <ac:spMk id="12" creationId="{5D6C15A0-C087-4593-8414-2B4EC1CDC3DE}"/>
          </ac:spMkLst>
        </pc:spChg>
        <pc:picChg chg="add mod">
          <ac:chgData name="Gabor Papp MD" userId="8af0e474e8f43e25" providerId="LiveId" clId="{5535E810-2EE9-B249-8D03-475310161E64}" dt="2021-10-19T18:00:16.122" v="539" actId="1076"/>
          <ac:picMkLst>
            <pc:docMk/>
            <pc:sldMk cId="4123955904" sldId="290"/>
            <ac:picMk id="5" creationId="{70C2B9D8-97A5-3546-B8F9-4810FEC1D44D}"/>
          </ac:picMkLst>
        </pc:picChg>
      </pc:sldChg>
      <pc:sldChg chg="addSp modSp mod">
        <pc:chgData name="Gabor Papp MD" userId="8af0e474e8f43e25" providerId="LiveId" clId="{5535E810-2EE9-B249-8D03-475310161E64}" dt="2021-10-19T18:16:54.373" v="719" actId="1076"/>
        <pc:sldMkLst>
          <pc:docMk/>
          <pc:sldMk cId="2724272223" sldId="291"/>
        </pc:sldMkLst>
        <pc:picChg chg="add mod">
          <ac:chgData name="Gabor Papp MD" userId="8af0e474e8f43e25" providerId="LiveId" clId="{5535E810-2EE9-B249-8D03-475310161E64}" dt="2021-10-19T18:16:54.373" v="719" actId="1076"/>
          <ac:picMkLst>
            <pc:docMk/>
            <pc:sldMk cId="2724272223" sldId="291"/>
            <ac:picMk id="4" creationId="{65F74E50-6AB9-C342-B9DF-06AD67BA6ED3}"/>
          </ac:picMkLst>
        </pc:picChg>
      </pc:sldChg>
      <pc:sldChg chg="addSp modSp">
        <pc:chgData name="Gabor Papp MD" userId="8af0e474e8f43e25" providerId="LiveId" clId="{5535E810-2EE9-B249-8D03-475310161E64}" dt="2021-10-20T19:07:21.027" v="1907"/>
        <pc:sldMkLst>
          <pc:docMk/>
          <pc:sldMk cId="2092190201" sldId="292"/>
        </pc:sldMkLst>
        <pc:picChg chg="add mod">
          <ac:chgData name="Gabor Papp MD" userId="8af0e474e8f43e25" providerId="LiveId" clId="{5535E810-2EE9-B249-8D03-475310161E64}" dt="2021-10-20T19:07:21.027" v="1907"/>
          <ac:picMkLst>
            <pc:docMk/>
            <pc:sldMk cId="2092190201" sldId="292"/>
            <ac:picMk id="10" creationId="{82744EE5-83AE-3C41-8B85-7F806361B827}"/>
          </ac:picMkLst>
        </pc:picChg>
      </pc:sldChg>
      <pc:sldChg chg="addSp modSp">
        <pc:chgData name="Gabor Papp MD" userId="8af0e474e8f43e25" providerId="LiveId" clId="{5535E810-2EE9-B249-8D03-475310161E64}" dt="2021-10-20T19:07:11.518" v="1906"/>
        <pc:sldMkLst>
          <pc:docMk/>
          <pc:sldMk cId="2415943765" sldId="293"/>
        </pc:sldMkLst>
        <pc:picChg chg="add mod">
          <ac:chgData name="Gabor Papp MD" userId="8af0e474e8f43e25" providerId="LiveId" clId="{5535E810-2EE9-B249-8D03-475310161E64}" dt="2021-10-20T19:07:11.518" v="1906"/>
          <ac:picMkLst>
            <pc:docMk/>
            <pc:sldMk cId="2415943765" sldId="293"/>
            <ac:picMk id="5" creationId="{FEA07732-98FE-1249-98B3-75072745113A}"/>
          </ac:picMkLst>
        </pc:picChg>
      </pc:sldChg>
      <pc:sldChg chg="addSp modSp">
        <pc:chgData name="Gabor Papp MD" userId="8af0e474e8f43e25" providerId="LiveId" clId="{5535E810-2EE9-B249-8D03-475310161E64}" dt="2021-10-20T19:06:52.552" v="1904"/>
        <pc:sldMkLst>
          <pc:docMk/>
          <pc:sldMk cId="2566599914" sldId="294"/>
        </pc:sldMkLst>
        <pc:picChg chg="add mod">
          <ac:chgData name="Gabor Papp MD" userId="8af0e474e8f43e25" providerId="LiveId" clId="{5535E810-2EE9-B249-8D03-475310161E64}" dt="2021-10-20T19:06:52.552" v="1904"/>
          <ac:picMkLst>
            <pc:docMk/>
            <pc:sldMk cId="2566599914" sldId="294"/>
            <ac:picMk id="10" creationId="{78155735-D18C-B942-82F0-C174F2F7A736}"/>
          </ac:picMkLst>
        </pc:picChg>
      </pc:sldChg>
      <pc:sldChg chg="addSp modSp">
        <pc:chgData name="Gabor Papp MD" userId="8af0e474e8f43e25" providerId="LiveId" clId="{5535E810-2EE9-B249-8D03-475310161E64}" dt="2021-10-20T19:06:58.814" v="1905"/>
        <pc:sldMkLst>
          <pc:docMk/>
          <pc:sldMk cId="1862092757" sldId="295"/>
        </pc:sldMkLst>
        <pc:picChg chg="add mod">
          <ac:chgData name="Gabor Papp MD" userId="8af0e474e8f43e25" providerId="LiveId" clId="{5535E810-2EE9-B249-8D03-475310161E64}" dt="2021-10-20T19:06:58.814" v="1905"/>
          <ac:picMkLst>
            <pc:docMk/>
            <pc:sldMk cId="1862092757" sldId="295"/>
            <ac:picMk id="11" creationId="{3434D2E6-AA8A-CF42-A193-6EE4DFB30B4A}"/>
          </ac:picMkLst>
        </pc:picChg>
      </pc:sldChg>
      <pc:sldChg chg="addSp modSp">
        <pc:chgData name="Gabor Papp MD" userId="8af0e474e8f43e25" providerId="LiveId" clId="{5535E810-2EE9-B249-8D03-475310161E64}" dt="2021-10-20T19:06:38.765" v="1903"/>
        <pc:sldMkLst>
          <pc:docMk/>
          <pc:sldMk cId="4196520478" sldId="296"/>
        </pc:sldMkLst>
        <pc:picChg chg="add mod">
          <ac:chgData name="Gabor Papp MD" userId="8af0e474e8f43e25" providerId="LiveId" clId="{5535E810-2EE9-B249-8D03-475310161E64}" dt="2021-10-20T19:06:38.765" v="1903"/>
          <ac:picMkLst>
            <pc:docMk/>
            <pc:sldMk cId="4196520478" sldId="296"/>
            <ac:picMk id="5" creationId="{609D0175-7AED-8B4C-8F28-69D742614946}"/>
          </ac:picMkLst>
        </pc:picChg>
      </pc:sldChg>
      <pc:sldChg chg="addSp modSp">
        <pc:chgData name="Gabor Papp MD" userId="8af0e474e8f43e25" providerId="LiveId" clId="{5535E810-2EE9-B249-8D03-475310161E64}" dt="2021-10-20T19:06:30.781" v="1902"/>
        <pc:sldMkLst>
          <pc:docMk/>
          <pc:sldMk cId="2379987876" sldId="297"/>
        </pc:sldMkLst>
        <pc:picChg chg="add mod">
          <ac:chgData name="Gabor Papp MD" userId="8af0e474e8f43e25" providerId="LiveId" clId="{5535E810-2EE9-B249-8D03-475310161E64}" dt="2021-10-20T19:06:30.781" v="1902"/>
          <ac:picMkLst>
            <pc:docMk/>
            <pc:sldMk cId="2379987876" sldId="297"/>
            <ac:picMk id="10" creationId="{2DAAEDC2-EE7F-4243-A4EA-4DDB526A79A4}"/>
          </ac:picMkLst>
        </pc:picChg>
      </pc:sldChg>
      <pc:sldChg chg="addSp modSp">
        <pc:chgData name="Gabor Papp MD" userId="8af0e474e8f43e25" providerId="LiveId" clId="{5535E810-2EE9-B249-8D03-475310161E64}" dt="2021-10-20T19:06:21.121" v="1901"/>
        <pc:sldMkLst>
          <pc:docMk/>
          <pc:sldMk cId="3610240212" sldId="298"/>
        </pc:sldMkLst>
        <pc:picChg chg="add mod">
          <ac:chgData name="Gabor Papp MD" userId="8af0e474e8f43e25" providerId="LiveId" clId="{5535E810-2EE9-B249-8D03-475310161E64}" dt="2021-10-20T19:06:21.121" v="1901"/>
          <ac:picMkLst>
            <pc:docMk/>
            <pc:sldMk cId="3610240212" sldId="298"/>
            <ac:picMk id="11" creationId="{68BE2D7F-2266-8D46-8A75-19F314F1DB58}"/>
          </ac:picMkLst>
        </pc:picChg>
      </pc:sldChg>
      <pc:sldChg chg="addSp modSp">
        <pc:chgData name="Gabor Papp MD" userId="8af0e474e8f43e25" providerId="LiveId" clId="{5535E810-2EE9-B249-8D03-475310161E64}" dt="2021-10-20T19:06:13.450" v="1900"/>
        <pc:sldMkLst>
          <pc:docMk/>
          <pc:sldMk cId="2837203962" sldId="299"/>
        </pc:sldMkLst>
        <pc:picChg chg="add mod">
          <ac:chgData name="Gabor Papp MD" userId="8af0e474e8f43e25" providerId="LiveId" clId="{5535E810-2EE9-B249-8D03-475310161E64}" dt="2021-10-20T19:06:13.450" v="1900"/>
          <ac:picMkLst>
            <pc:docMk/>
            <pc:sldMk cId="2837203962" sldId="299"/>
            <ac:picMk id="5" creationId="{6BF621A1-F141-3549-9F9C-C234D898CC77}"/>
          </ac:picMkLst>
        </pc:picChg>
      </pc:sldChg>
      <pc:sldChg chg="addSp modSp">
        <pc:chgData name="Gabor Papp MD" userId="8af0e474e8f43e25" providerId="LiveId" clId="{5535E810-2EE9-B249-8D03-475310161E64}" dt="2021-10-20T19:06:03.696" v="1899"/>
        <pc:sldMkLst>
          <pc:docMk/>
          <pc:sldMk cId="2843235098" sldId="300"/>
        </pc:sldMkLst>
        <pc:picChg chg="add mod">
          <ac:chgData name="Gabor Papp MD" userId="8af0e474e8f43e25" providerId="LiveId" clId="{5535E810-2EE9-B249-8D03-475310161E64}" dt="2021-10-20T19:06:03.696" v="1899"/>
          <ac:picMkLst>
            <pc:docMk/>
            <pc:sldMk cId="2843235098" sldId="300"/>
            <ac:picMk id="11" creationId="{E414D7CA-1E93-F840-BA08-CBEB6A91BBB7}"/>
          </ac:picMkLst>
        </pc:picChg>
      </pc:sldChg>
      <pc:sldChg chg="addSp modSp">
        <pc:chgData name="Gabor Papp MD" userId="8af0e474e8f43e25" providerId="LiveId" clId="{5535E810-2EE9-B249-8D03-475310161E64}" dt="2021-10-20T19:05:33.352" v="1896"/>
        <pc:sldMkLst>
          <pc:docMk/>
          <pc:sldMk cId="923066160" sldId="301"/>
        </pc:sldMkLst>
        <pc:picChg chg="add mod">
          <ac:chgData name="Gabor Papp MD" userId="8af0e474e8f43e25" providerId="LiveId" clId="{5535E810-2EE9-B249-8D03-475310161E64}" dt="2021-10-20T19:05:33.352" v="1896"/>
          <ac:picMkLst>
            <pc:docMk/>
            <pc:sldMk cId="923066160" sldId="301"/>
            <ac:picMk id="5" creationId="{54573E26-2B41-394C-BA1E-63B979DD445F}"/>
          </ac:picMkLst>
        </pc:picChg>
      </pc:sldChg>
      <pc:sldChg chg="addSp modSp">
        <pc:chgData name="Gabor Papp MD" userId="8af0e474e8f43e25" providerId="LiveId" clId="{5535E810-2EE9-B249-8D03-475310161E64}" dt="2021-10-20T19:05:24.336" v="1895"/>
        <pc:sldMkLst>
          <pc:docMk/>
          <pc:sldMk cId="3733223578" sldId="302"/>
        </pc:sldMkLst>
        <pc:picChg chg="add mod">
          <ac:chgData name="Gabor Papp MD" userId="8af0e474e8f43e25" providerId="LiveId" clId="{5535E810-2EE9-B249-8D03-475310161E64}" dt="2021-10-20T19:05:24.336" v="1895"/>
          <ac:picMkLst>
            <pc:docMk/>
            <pc:sldMk cId="3733223578" sldId="302"/>
            <ac:picMk id="9" creationId="{F86C718B-5FE4-294B-ABCA-7E31E2FF1DD8}"/>
          </ac:picMkLst>
        </pc:picChg>
      </pc:sldChg>
      <pc:sldChg chg="addSp modSp">
        <pc:chgData name="Gabor Papp MD" userId="8af0e474e8f43e25" providerId="LiveId" clId="{5535E810-2EE9-B249-8D03-475310161E64}" dt="2021-10-20T19:05:13.570" v="1894"/>
        <pc:sldMkLst>
          <pc:docMk/>
          <pc:sldMk cId="982884800" sldId="303"/>
        </pc:sldMkLst>
        <pc:picChg chg="add mod">
          <ac:chgData name="Gabor Papp MD" userId="8af0e474e8f43e25" providerId="LiveId" clId="{5535E810-2EE9-B249-8D03-475310161E64}" dt="2021-10-20T19:05:13.570" v="1894"/>
          <ac:picMkLst>
            <pc:docMk/>
            <pc:sldMk cId="982884800" sldId="303"/>
            <ac:picMk id="10" creationId="{CF80FB02-157C-C040-B77E-3A92798CB922}"/>
          </ac:picMkLst>
        </pc:picChg>
      </pc:sldChg>
      <pc:sldChg chg="addSp modSp">
        <pc:chgData name="Gabor Papp MD" userId="8af0e474e8f43e25" providerId="LiveId" clId="{5535E810-2EE9-B249-8D03-475310161E64}" dt="2021-10-20T19:05:05.150" v="1893"/>
        <pc:sldMkLst>
          <pc:docMk/>
          <pc:sldMk cId="605948000" sldId="304"/>
        </pc:sldMkLst>
        <pc:picChg chg="add mod">
          <ac:chgData name="Gabor Papp MD" userId="8af0e474e8f43e25" providerId="LiveId" clId="{5535E810-2EE9-B249-8D03-475310161E64}" dt="2021-10-20T19:05:05.150" v="1893"/>
          <ac:picMkLst>
            <pc:docMk/>
            <pc:sldMk cId="605948000" sldId="304"/>
            <ac:picMk id="10" creationId="{A093AF43-64B8-C447-B2F1-AEDEF45E411D}"/>
          </ac:picMkLst>
        </pc:picChg>
      </pc:sldChg>
      <pc:sldChg chg="addSp modSp mod">
        <pc:chgData name="Gabor Papp MD" userId="8af0e474e8f43e25" providerId="LiveId" clId="{5535E810-2EE9-B249-8D03-475310161E64}" dt="2021-10-19T18:01:56.930" v="552" actId="1076"/>
        <pc:sldMkLst>
          <pc:docMk/>
          <pc:sldMk cId="2248380593" sldId="305"/>
        </pc:sldMkLst>
        <pc:picChg chg="add mod">
          <ac:chgData name="Gabor Papp MD" userId="8af0e474e8f43e25" providerId="LiveId" clId="{5535E810-2EE9-B249-8D03-475310161E64}" dt="2021-10-19T18:01:56.930" v="552" actId="1076"/>
          <ac:picMkLst>
            <pc:docMk/>
            <pc:sldMk cId="2248380593" sldId="305"/>
            <ac:picMk id="3" creationId="{FC6E7DD3-AA75-ED44-A542-DF0493CBF6DF}"/>
          </ac:picMkLst>
        </pc:picChg>
      </pc:sldChg>
      <pc:sldChg chg="addSp modSp mod setBg modAnim">
        <pc:chgData name="Gabor Papp MD" userId="8af0e474e8f43e25" providerId="LiveId" clId="{5535E810-2EE9-B249-8D03-475310161E64}" dt="2021-10-20T19:11:01.207" v="1958" actId="26606"/>
        <pc:sldMkLst>
          <pc:docMk/>
          <pc:sldMk cId="1251514821" sldId="306"/>
        </pc:sldMkLst>
        <pc:spChg chg="mod">
          <ac:chgData name="Gabor Papp MD" userId="8af0e474e8f43e25" providerId="LiveId" clId="{5535E810-2EE9-B249-8D03-475310161E64}" dt="2021-10-20T19:11:01.207" v="1958" actId="26606"/>
          <ac:spMkLst>
            <pc:docMk/>
            <pc:sldMk cId="1251514821" sldId="306"/>
            <ac:spMk id="2" creationId="{11A86027-C3E6-8E44-8E11-89FD6EA037FC}"/>
          </ac:spMkLst>
        </pc:spChg>
        <pc:spChg chg="mod">
          <ac:chgData name="Gabor Papp MD" userId="8af0e474e8f43e25" providerId="LiveId" clId="{5535E810-2EE9-B249-8D03-475310161E64}" dt="2021-10-20T19:11:01.207" v="1958" actId="26606"/>
          <ac:spMkLst>
            <pc:docMk/>
            <pc:sldMk cId="1251514821" sldId="306"/>
            <ac:spMk id="3" creationId="{2E6E4EA2-F91C-8442-9507-B7AC65518C54}"/>
          </ac:spMkLst>
        </pc:spChg>
        <pc:spChg chg="add">
          <ac:chgData name="Gabor Papp MD" userId="8af0e474e8f43e25" providerId="LiveId" clId="{5535E810-2EE9-B249-8D03-475310161E64}" dt="2021-10-20T19:11:01.207" v="1958" actId="26606"/>
          <ac:spMkLst>
            <pc:docMk/>
            <pc:sldMk cId="1251514821" sldId="306"/>
            <ac:spMk id="10" creationId="{777A147A-9ED8-46B4-8660-1B3C2AA880B5}"/>
          </ac:spMkLst>
        </pc:spChg>
        <pc:spChg chg="add">
          <ac:chgData name="Gabor Papp MD" userId="8af0e474e8f43e25" providerId="LiveId" clId="{5535E810-2EE9-B249-8D03-475310161E64}" dt="2021-10-20T19:11:01.207" v="1958" actId="26606"/>
          <ac:spMkLst>
            <pc:docMk/>
            <pc:sldMk cId="1251514821" sldId="306"/>
            <ac:spMk id="12" creationId="{5D6C15A0-C087-4593-8414-2B4EC1CDC3DE}"/>
          </ac:spMkLst>
        </pc:spChg>
        <pc:picChg chg="add mod">
          <ac:chgData name="Gabor Papp MD" userId="8af0e474e8f43e25" providerId="LiveId" clId="{5535E810-2EE9-B249-8D03-475310161E64}" dt="2021-10-19T18:02:18.153" v="556" actId="1076"/>
          <ac:picMkLst>
            <pc:docMk/>
            <pc:sldMk cId="1251514821" sldId="306"/>
            <ac:picMk id="5" creationId="{9E191821-AE3A-F848-AAEF-101DFD1ED412}"/>
          </ac:picMkLst>
        </pc:picChg>
      </pc:sldChg>
      <pc:sldChg chg="addSp delSp modSp mod">
        <pc:chgData name="Gabor Papp MD" userId="8af0e474e8f43e25" providerId="LiveId" clId="{5535E810-2EE9-B249-8D03-475310161E64}" dt="2021-10-21T11:47:38.131" v="2122" actId="14100"/>
        <pc:sldMkLst>
          <pc:docMk/>
          <pc:sldMk cId="1865341025" sldId="308"/>
        </pc:sldMkLst>
        <pc:spChg chg="add del mod">
          <ac:chgData name="Gabor Papp MD" userId="8af0e474e8f43e25" providerId="LiveId" clId="{5535E810-2EE9-B249-8D03-475310161E64}" dt="2021-10-21T11:43:20.877" v="2113"/>
          <ac:spMkLst>
            <pc:docMk/>
            <pc:sldMk cId="1865341025" sldId="308"/>
            <ac:spMk id="6" creationId="{7D01DF1E-C246-8F45-8579-6CE3D221A54B}"/>
          </ac:spMkLst>
        </pc:spChg>
        <pc:picChg chg="add mod">
          <ac:chgData name="Gabor Papp MD" userId="8af0e474e8f43e25" providerId="LiveId" clId="{5535E810-2EE9-B249-8D03-475310161E64}" dt="2021-10-21T11:43:06.243" v="2110" actId="1076"/>
          <ac:picMkLst>
            <pc:docMk/>
            <pc:sldMk cId="1865341025" sldId="308"/>
            <ac:picMk id="4" creationId="{24918878-2A1D-CC45-9AC1-5AF9180CC045}"/>
          </ac:picMkLst>
        </pc:picChg>
        <pc:picChg chg="add mod">
          <ac:chgData name="Gabor Papp MD" userId="8af0e474e8f43e25" providerId="LiveId" clId="{5535E810-2EE9-B249-8D03-475310161E64}" dt="2021-10-20T19:04:54.760" v="1892" actId="1076"/>
          <ac:picMkLst>
            <pc:docMk/>
            <pc:sldMk cId="1865341025" sldId="308"/>
            <ac:picMk id="7" creationId="{9059CDA3-CD2D-A94F-9871-E5FC36F42662}"/>
          </ac:picMkLst>
        </pc:picChg>
        <pc:picChg chg="add mod">
          <ac:chgData name="Gabor Papp MD" userId="8af0e474e8f43e25" providerId="LiveId" clId="{5535E810-2EE9-B249-8D03-475310161E64}" dt="2021-10-21T11:47:38.131" v="2122" actId="14100"/>
          <ac:picMkLst>
            <pc:docMk/>
            <pc:sldMk cId="1865341025" sldId="308"/>
            <ac:picMk id="10" creationId="{D1B33918-B409-DA4C-B1EF-BA3F5D034DFF}"/>
          </ac:picMkLst>
        </pc:picChg>
      </pc:sldChg>
      <pc:sldChg chg="addSp modSp mod modAnim">
        <pc:chgData name="Gabor Papp MD" userId="8af0e474e8f43e25" providerId="LiveId" clId="{5535E810-2EE9-B249-8D03-475310161E64}" dt="2021-10-20T19:04:33.308" v="1890" actId="1076"/>
        <pc:sldMkLst>
          <pc:docMk/>
          <pc:sldMk cId="462791815" sldId="309"/>
        </pc:sldMkLst>
        <pc:picChg chg="add mod">
          <ac:chgData name="Gabor Papp MD" userId="8af0e474e8f43e25" providerId="LiveId" clId="{5535E810-2EE9-B249-8D03-475310161E64}" dt="2021-10-20T19:04:33.308" v="1890" actId="1076"/>
          <ac:picMkLst>
            <pc:docMk/>
            <pc:sldMk cId="462791815" sldId="309"/>
            <ac:picMk id="8" creationId="{B2819552-7FC0-F64A-B85A-6CA3C7C0A1BF}"/>
          </ac:picMkLst>
        </pc:picChg>
      </pc:sldChg>
      <pc:sldChg chg="addSp modSp mod">
        <pc:chgData name="Gabor Papp MD" userId="8af0e474e8f43e25" providerId="LiveId" clId="{5535E810-2EE9-B249-8D03-475310161E64}" dt="2021-10-20T19:04:04.985" v="1886" actId="1076"/>
        <pc:sldMkLst>
          <pc:docMk/>
          <pc:sldMk cId="2964094083" sldId="310"/>
        </pc:sldMkLst>
        <pc:picChg chg="add mod">
          <ac:chgData name="Gabor Papp MD" userId="8af0e474e8f43e25" providerId="LiveId" clId="{5535E810-2EE9-B249-8D03-475310161E64}" dt="2021-10-20T19:04:04.985" v="1886" actId="1076"/>
          <ac:picMkLst>
            <pc:docMk/>
            <pc:sldMk cId="2964094083" sldId="310"/>
            <ac:picMk id="4" creationId="{77134405-BBAF-764E-9BB8-DBF1AADDB288}"/>
          </ac:picMkLst>
        </pc:picChg>
      </pc:sldChg>
      <pc:sldChg chg="addSp delSp modSp new mod modClrScheme chgLayout">
        <pc:chgData name="Gabor Papp MD" userId="8af0e474e8f43e25" providerId="LiveId" clId="{5535E810-2EE9-B249-8D03-475310161E64}" dt="2021-10-19T18:10:03.630" v="630" actId="1076"/>
        <pc:sldMkLst>
          <pc:docMk/>
          <pc:sldMk cId="3855151613" sldId="311"/>
        </pc:sldMkLst>
        <pc:spChg chg="del mod ord">
          <ac:chgData name="Gabor Papp MD" userId="8af0e474e8f43e25" providerId="LiveId" clId="{5535E810-2EE9-B249-8D03-475310161E64}" dt="2021-10-19T17:23:05.689" v="519" actId="700"/>
          <ac:spMkLst>
            <pc:docMk/>
            <pc:sldMk cId="3855151613" sldId="311"/>
            <ac:spMk id="2" creationId="{2DDBE9A8-BEDC-D740-B01A-37581BCF42F7}"/>
          </ac:spMkLst>
        </pc:spChg>
        <pc:spChg chg="del">
          <ac:chgData name="Gabor Papp MD" userId="8af0e474e8f43e25" providerId="LiveId" clId="{5535E810-2EE9-B249-8D03-475310161E64}" dt="2021-10-19T17:22:44.919" v="516" actId="931"/>
          <ac:spMkLst>
            <pc:docMk/>
            <pc:sldMk cId="3855151613" sldId="311"/>
            <ac:spMk id="3" creationId="{FCA9FF54-8AE7-BE4F-8E47-38D585075412}"/>
          </ac:spMkLst>
        </pc:spChg>
        <pc:spChg chg="del">
          <ac:chgData name="Gabor Papp MD" userId="8af0e474e8f43e25" providerId="LiveId" clId="{5535E810-2EE9-B249-8D03-475310161E64}" dt="2021-10-19T17:23:05.689" v="519" actId="700"/>
          <ac:spMkLst>
            <pc:docMk/>
            <pc:sldMk cId="3855151613" sldId="311"/>
            <ac:spMk id="4" creationId="{24130420-872F-8444-AAC5-9EC3DFEB1C8D}"/>
          </ac:spMkLst>
        </pc:spChg>
        <pc:spChg chg="add mod ord">
          <ac:chgData name="Gabor Papp MD" userId="8af0e474e8f43e25" providerId="LiveId" clId="{5535E810-2EE9-B249-8D03-475310161E64}" dt="2021-10-19T17:24:38.448" v="524" actId="255"/>
          <ac:spMkLst>
            <pc:docMk/>
            <pc:sldMk cId="3855151613" sldId="311"/>
            <ac:spMk id="7" creationId="{E69E0635-BF1F-9448-8C93-F71EB51FA8E1}"/>
          </ac:spMkLst>
        </pc:spChg>
        <pc:picChg chg="add mod ord">
          <ac:chgData name="Gabor Papp MD" userId="8af0e474e8f43e25" providerId="LiveId" clId="{5535E810-2EE9-B249-8D03-475310161E64}" dt="2021-10-19T17:23:05.689" v="519" actId="700"/>
          <ac:picMkLst>
            <pc:docMk/>
            <pc:sldMk cId="3855151613" sldId="311"/>
            <ac:picMk id="6" creationId="{21937796-79B9-5446-91E8-B6F619CB6367}"/>
          </ac:picMkLst>
        </pc:picChg>
        <pc:picChg chg="add mod">
          <ac:chgData name="Gabor Papp MD" userId="8af0e474e8f43e25" providerId="LiveId" clId="{5535E810-2EE9-B249-8D03-475310161E64}" dt="2021-10-19T18:10:03.630" v="630" actId="1076"/>
          <ac:picMkLst>
            <pc:docMk/>
            <pc:sldMk cId="3855151613" sldId="311"/>
            <ac:picMk id="9" creationId="{B6249847-62AB-9241-9256-2A09C245DFC1}"/>
          </ac:picMkLst>
        </pc:picChg>
      </pc:sldChg>
      <pc:sldChg chg="addSp delSp modSp new mod setBg">
        <pc:chgData name="Gabor Papp MD" userId="8af0e474e8f43e25" providerId="LiveId" clId="{5535E810-2EE9-B249-8D03-475310161E64}" dt="2021-10-20T19:09:17.673" v="1917"/>
        <pc:sldMkLst>
          <pc:docMk/>
          <pc:sldMk cId="817760735" sldId="312"/>
        </pc:sldMkLst>
        <pc:spChg chg="del">
          <ac:chgData name="Gabor Papp MD" userId="8af0e474e8f43e25" providerId="LiveId" clId="{5535E810-2EE9-B249-8D03-475310161E64}" dt="2021-10-20T14:26:59.440" v="1456" actId="26606"/>
          <ac:spMkLst>
            <pc:docMk/>
            <pc:sldMk cId="817760735" sldId="312"/>
            <ac:spMk id="2" creationId="{CDF65A8F-806C-9D4C-ADA0-947FC6341D7E}"/>
          </ac:spMkLst>
        </pc:spChg>
        <pc:spChg chg="del">
          <ac:chgData name="Gabor Papp MD" userId="8af0e474e8f43e25" providerId="LiveId" clId="{5535E810-2EE9-B249-8D03-475310161E64}" dt="2021-10-20T14:26:24.924" v="1455" actId="931"/>
          <ac:spMkLst>
            <pc:docMk/>
            <pc:sldMk cId="817760735" sldId="312"/>
            <ac:spMk id="3" creationId="{7E564C4D-E21D-0841-B5EE-AAB9B22DD0FD}"/>
          </ac:spMkLst>
        </pc:spChg>
        <pc:spChg chg="add">
          <ac:chgData name="Gabor Papp MD" userId="8af0e474e8f43e25" providerId="LiveId" clId="{5535E810-2EE9-B249-8D03-475310161E64}" dt="2021-10-20T14:31:23.433" v="1477" actId="26606"/>
          <ac:spMkLst>
            <pc:docMk/>
            <pc:sldMk cId="817760735" sldId="312"/>
            <ac:spMk id="10" creationId="{86FF76B9-219D-4469-AF87-0236D29032F1}"/>
          </ac:spMkLst>
        </pc:spChg>
        <pc:spChg chg="add">
          <ac:chgData name="Gabor Papp MD" userId="8af0e474e8f43e25" providerId="LiveId" clId="{5535E810-2EE9-B249-8D03-475310161E64}" dt="2021-10-20T14:31:23.433" v="1477" actId="26606"/>
          <ac:spMkLst>
            <pc:docMk/>
            <pc:sldMk cId="817760735" sldId="312"/>
            <ac:spMk id="16" creationId="{2E80C965-DB6D-4F81-9E9E-B027384D0BD6}"/>
          </ac:spMkLst>
        </pc:spChg>
        <pc:spChg chg="add">
          <ac:chgData name="Gabor Papp MD" userId="8af0e474e8f43e25" providerId="LiveId" clId="{5535E810-2EE9-B249-8D03-475310161E64}" dt="2021-10-20T14:31:23.433" v="1477" actId="26606"/>
          <ac:spMkLst>
            <pc:docMk/>
            <pc:sldMk cId="817760735" sldId="312"/>
            <ac:spMk id="18" creationId="{633C5E46-DAC5-4661-9C87-22B08E2A512F}"/>
          </ac:spMkLst>
        </pc:spChg>
        <pc:grpChg chg="add">
          <ac:chgData name="Gabor Papp MD" userId="8af0e474e8f43e25" providerId="LiveId" clId="{5535E810-2EE9-B249-8D03-475310161E64}" dt="2021-10-20T14:31:23.433" v="1477" actId="26606"/>
          <ac:grpSpMkLst>
            <pc:docMk/>
            <pc:sldMk cId="817760735" sldId="312"/>
            <ac:grpSpMk id="12" creationId="{DB88BD78-87E1-424D-B479-C37D8E41B12E}"/>
          </ac:grpSpMkLst>
        </pc:grpChg>
        <pc:picChg chg="add mod">
          <ac:chgData name="Gabor Papp MD" userId="8af0e474e8f43e25" providerId="LiveId" clId="{5535E810-2EE9-B249-8D03-475310161E64}" dt="2021-10-20T14:31:23.433" v="1477" actId="26606"/>
          <ac:picMkLst>
            <pc:docMk/>
            <pc:sldMk cId="817760735" sldId="312"/>
            <ac:picMk id="5" creationId="{D8416B01-DDA6-2940-9EDC-2A1796B4B2EF}"/>
          </ac:picMkLst>
        </pc:picChg>
        <pc:picChg chg="add mod">
          <ac:chgData name="Gabor Papp MD" userId="8af0e474e8f43e25" providerId="LiveId" clId="{5535E810-2EE9-B249-8D03-475310161E64}" dt="2021-10-20T19:09:17.673" v="1917"/>
          <ac:picMkLst>
            <pc:docMk/>
            <pc:sldMk cId="817760735" sldId="312"/>
            <ac:picMk id="9" creationId="{C86F8E5D-5CD7-BF4D-BCBE-6D96A75BB329}"/>
          </ac:picMkLst>
        </pc:picChg>
      </pc:sldChg>
      <pc:sldChg chg="addSp delSp modSp new mod setBg">
        <pc:chgData name="Gabor Papp MD" userId="8af0e474e8f43e25" providerId="LiveId" clId="{5535E810-2EE9-B249-8D03-475310161E64}" dt="2021-10-20T19:09:07.158" v="1916"/>
        <pc:sldMkLst>
          <pc:docMk/>
          <pc:sldMk cId="2674083459" sldId="313"/>
        </pc:sldMkLst>
        <pc:spChg chg="del">
          <ac:chgData name="Gabor Papp MD" userId="8af0e474e8f43e25" providerId="LiveId" clId="{5535E810-2EE9-B249-8D03-475310161E64}" dt="2021-10-20T14:27:24.755" v="1459" actId="26606"/>
          <ac:spMkLst>
            <pc:docMk/>
            <pc:sldMk cId="2674083459" sldId="313"/>
            <ac:spMk id="2" creationId="{B5E3C316-8D89-1A4C-B824-47796F1E5B91}"/>
          </ac:spMkLst>
        </pc:spChg>
        <pc:spChg chg="del">
          <ac:chgData name="Gabor Papp MD" userId="8af0e474e8f43e25" providerId="LiveId" clId="{5535E810-2EE9-B249-8D03-475310161E64}" dt="2021-10-20T14:27:22.336" v="1458" actId="931"/>
          <ac:spMkLst>
            <pc:docMk/>
            <pc:sldMk cId="2674083459" sldId="313"/>
            <ac:spMk id="3" creationId="{A9C53665-C16A-084B-9CBD-E8470C132C7B}"/>
          </ac:spMkLst>
        </pc:spChg>
        <pc:spChg chg="add">
          <ac:chgData name="Gabor Papp MD" userId="8af0e474e8f43e25" providerId="LiveId" clId="{5535E810-2EE9-B249-8D03-475310161E64}" dt="2021-10-20T14:31:16.806" v="1476" actId="26606"/>
          <ac:spMkLst>
            <pc:docMk/>
            <pc:sldMk cId="2674083459" sldId="313"/>
            <ac:spMk id="10" creationId="{86FF76B9-219D-4469-AF87-0236D29032F1}"/>
          </ac:spMkLst>
        </pc:spChg>
        <pc:spChg chg="add">
          <ac:chgData name="Gabor Papp MD" userId="8af0e474e8f43e25" providerId="LiveId" clId="{5535E810-2EE9-B249-8D03-475310161E64}" dt="2021-10-20T14:31:16.806" v="1476" actId="26606"/>
          <ac:spMkLst>
            <pc:docMk/>
            <pc:sldMk cId="2674083459" sldId="313"/>
            <ac:spMk id="16" creationId="{2E80C965-DB6D-4F81-9E9E-B027384D0BD6}"/>
          </ac:spMkLst>
        </pc:spChg>
        <pc:spChg chg="add">
          <ac:chgData name="Gabor Papp MD" userId="8af0e474e8f43e25" providerId="LiveId" clId="{5535E810-2EE9-B249-8D03-475310161E64}" dt="2021-10-20T14:31:16.806" v="1476" actId="26606"/>
          <ac:spMkLst>
            <pc:docMk/>
            <pc:sldMk cId="2674083459" sldId="313"/>
            <ac:spMk id="18" creationId="{633C5E46-DAC5-4661-9C87-22B08E2A512F}"/>
          </ac:spMkLst>
        </pc:spChg>
        <pc:grpChg chg="add">
          <ac:chgData name="Gabor Papp MD" userId="8af0e474e8f43e25" providerId="LiveId" clId="{5535E810-2EE9-B249-8D03-475310161E64}" dt="2021-10-20T14:31:16.806" v="1476" actId="26606"/>
          <ac:grpSpMkLst>
            <pc:docMk/>
            <pc:sldMk cId="2674083459" sldId="313"/>
            <ac:grpSpMk id="12" creationId="{DB88BD78-87E1-424D-B479-C37D8E41B12E}"/>
          </ac:grpSpMkLst>
        </pc:grpChg>
        <pc:picChg chg="add mod">
          <ac:chgData name="Gabor Papp MD" userId="8af0e474e8f43e25" providerId="LiveId" clId="{5535E810-2EE9-B249-8D03-475310161E64}" dt="2021-10-20T14:31:16.806" v="1476" actId="26606"/>
          <ac:picMkLst>
            <pc:docMk/>
            <pc:sldMk cId="2674083459" sldId="313"/>
            <ac:picMk id="5" creationId="{4779BCB0-8359-C540-BE1B-445DAB396AF1}"/>
          </ac:picMkLst>
        </pc:picChg>
        <pc:picChg chg="add mod">
          <ac:chgData name="Gabor Papp MD" userId="8af0e474e8f43e25" providerId="LiveId" clId="{5535E810-2EE9-B249-8D03-475310161E64}" dt="2021-10-20T19:09:07.158" v="1916"/>
          <ac:picMkLst>
            <pc:docMk/>
            <pc:sldMk cId="2674083459" sldId="313"/>
            <ac:picMk id="9" creationId="{11E7D58D-B3C3-CD4D-8A08-F695AF7A930B}"/>
          </ac:picMkLst>
        </pc:picChg>
      </pc:sldChg>
      <pc:sldChg chg="addSp delSp modSp new mod setBg">
        <pc:chgData name="Gabor Papp MD" userId="8af0e474e8f43e25" providerId="LiveId" clId="{5535E810-2EE9-B249-8D03-475310161E64}" dt="2021-10-20T19:08:57.666" v="1915"/>
        <pc:sldMkLst>
          <pc:docMk/>
          <pc:sldMk cId="4112879214" sldId="314"/>
        </pc:sldMkLst>
        <pc:spChg chg="del">
          <ac:chgData name="Gabor Papp MD" userId="8af0e474e8f43e25" providerId="LiveId" clId="{5535E810-2EE9-B249-8D03-475310161E64}" dt="2021-10-20T14:28:02.645" v="1462" actId="26606"/>
          <ac:spMkLst>
            <pc:docMk/>
            <pc:sldMk cId="4112879214" sldId="314"/>
            <ac:spMk id="2" creationId="{5BC03A9F-E607-254D-B7D0-31D4D1B2675A}"/>
          </ac:spMkLst>
        </pc:spChg>
        <pc:spChg chg="del">
          <ac:chgData name="Gabor Papp MD" userId="8af0e474e8f43e25" providerId="LiveId" clId="{5535E810-2EE9-B249-8D03-475310161E64}" dt="2021-10-20T14:27:59.119" v="1461" actId="931"/>
          <ac:spMkLst>
            <pc:docMk/>
            <pc:sldMk cId="4112879214" sldId="314"/>
            <ac:spMk id="3" creationId="{BC0EB8EF-85A1-B34B-A17A-81951741CF2E}"/>
          </ac:spMkLst>
        </pc:spChg>
        <pc:spChg chg="add">
          <ac:chgData name="Gabor Papp MD" userId="8af0e474e8f43e25" providerId="LiveId" clId="{5535E810-2EE9-B249-8D03-475310161E64}" dt="2021-10-20T14:31:09.347" v="1475" actId="26606"/>
          <ac:spMkLst>
            <pc:docMk/>
            <pc:sldMk cId="4112879214" sldId="314"/>
            <ac:spMk id="10" creationId="{86FF76B9-219D-4469-AF87-0236D29032F1}"/>
          </ac:spMkLst>
        </pc:spChg>
        <pc:spChg chg="add">
          <ac:chgData name="Gabor Papp MD" userId="8af0e474e8f43e25" providerId="LiveId" clId="{5535E810-2EE9-B249-8D03-475310161E64}" dt="2021-10-20T14:31:09.347" v="1475" actId="26606"/>
          <ac:spMkLst>
            <pc:docMk/>
            <pc:sldMk cId="4112879214" sldId="314"/>
            <ac:spMk id="16" creationId="{2E80C965-DB6D-4F81-9E9E-B027384D0BD6}"/>
          </ac:spMkLst>
        </pc:spChg>
        <pc:spChg chg="add">
          <ac:chgData name="Gabor Papp MD" userId="8af0e474e8f43e25" providerId="LiveId" clId="{5535E810-2EE9-B249-8D03-475310161E64}" dt="2021-10-20T14:31:09.347" v="1475" actId="26606"/>
          <ac:spMkLst>
            <pc:docMk/>
            <pc:sldMk cId="4112879214" sldId="314"/>
            <ac:spMk id="18" creationId="{633C5E46-DAC5-4661-9C87-22B08E2A512F}"/>
          </ac:spMkLst>
        </pc:spChg>
        <pc:grpChg chg="add">
          <ac:chgData name="Gabor Papp MD" userId="8af0e474e8f43e25" providerId="LiveId" clId="{5535E810-2EE9-B249-8D03-475310161E64}" dt="2021-10-20T14:31:09.347" v="1475" actId="26606"/>
          <ac:grpSpMkLst>
            <pc:docMk/>
            <pc:sldMk cId="4112879214" sldId="314"/>
            <ac:grpSpMk id="12" creationId="{DB88BD78-87E1-424D-B479-C37D8E41B12E}"/>
          </ac:grpSpMkLst>
        </pc:grpChg>
        <pc:picChg chg="add mod">
          <ac:chgData name="Gabor Papp MD" userId="8af0e474e8f43e25" providerId="LiveId" clId="{5535E810-2EE9-B249-8D03-475310161E64}" dt="2021-10-20T14:31:09.347" v="1475" actId="26606"/>
          <ac:picMkLst>
            <pc:docMk/>
            <pc:sldMk cId="4112879214" sldId="314"/>
            <ac:picMk id="5" creationId="{700DC43F-A258-EA46-8496-B24255524E7E}"/>
          </ac:picMkLst>
        </pc:picChg>
        <pc:picChg chg="add mod">
          <ac:chgData name="Gabor Papp MD" userId="8af0e474e8f43e25" providerId="LiveId" clId="{5535E810-2EE9-B249-8D03-475310161E64}" dt="2021-10-20T19:08:57.666" v="1915"/>
          <ac:picMkLst>
            <pc:docMk/>
            <pc:sldMk cId="4112879214" sldId="314"/>
            <ac:picMk id="9" creationId="{AB0D1461-81D6-4346-BCD2-F5155955E284}"/>
          </ac:picMkLst>
        </pc:picChg>
      </pc:sldChg>
      <pc:sldChg chg="addSp delSp modSp new mod setBg">
        <pc:chgData name="Gabor Papp MD" userId="8af0e474e8f43e25" providerId="LiveId" clId="{5535E810-2EE9-B249-8D03-475310161E64}" dt="2021-10-20T19:08:51.502" v="1914"/>
        <pc:sldMkLst>
          <pc:docMk/>
          <pc:sldMk cId="1699099111" sldId="315"/>
        </pc:sldMkLst>
        <pc:spChg chg="del">
          <ac:chgData name="Gabor Papp MD" userId="8af0e474e8f43e25" providerId="LiveId" clId="{5535E810-2EE9-B249-8D03-475310161E64}" dt="2021-10-20T14:28:32.172" v="1465" actId="26606"/>
          <ac:spMkLst>
            <pc:docMk/>
            <pc:sldMk cId="1699099111" sldId="315"/>
            <ac:spMk id="2" creationId="{E50EC0C0-DC2D-544C-80F3-CF5FD8B3766B}"/>
          </ac:spMkLst>
        </pc:spChg>
        <pc:spChg chg="del">
          <ac:chgData name="Gabor Papp MD" userId="8af0e474e8f43e25" providerId="LiveId" clId="{5535E810-2EE9-B249-8D03-475310161E64}" dt="2021-10-20T14:28:28.715" v="1464" actId="931"/>
          <ac:spMkLst>
            <pc:docMk/>
            <pc:sldMk cId="1699099111" sldId="315"/>
            <ac:spMk id="3" creationId="{908F5DF0-0ADA-844F-A821-0323C0526BDF}"/>
          </ac:spMkLst>
        </pc:spChg>
        <pc:spChg chg="add">
          <ac:chgData name="Gabor Papp MD" userId="8af0e474e8f43e25" providerId="LiveId" clId="{5535E810-2EE9-B249-8D03-475310161E64}" dt="2021-10-20T14:31:05.592" v="1474" actId="26606"/>
          <ac:spMkLst>
            <pc:docMk/>
            <pc:sldMk cId="1699099111" sldId="315"/>
            <ac:spMk id="10" creationId="{86FF76B9-219D-4469-AF87-0236D29032F1}"/>
          </ac:spMkLst>
        </pc:spChg>
        <pc:spChg chg="add">
          <ac:chgData name="Gabor Papp MD" userId="8af0e474e8f43e25" providerId="LiveId" clId="{5535E810-2EE9-B249-8D03-475310161E64}" dt="2021-10-20T14:31:05.592" v="1474" actId="26606"/>
          <ac:spMkLst>
            <pc:docMk/>
            <pc:sldMk cId="1699099111" sldId="315"/>
            <ac:spMk id="16" creationId="{2E80C965-DB6D-4F81-9E9E-B027384D0BD6}"/>
          </ac:spMkLst>
        </pc:spChg>
        <pc:spChg chg="add">
          <ac:chgData name="Gabor Papp MD" userId="8af0e474e8f43e25" providerId="LiveId" clId="{5535E810-2EE9-B249-8D03-475310161E64}" dt="2021-10-20T14:31:05.592" v="1474" actId="26606"/>
          <ac:spMkLst>
            <pc:docMk/>
            <pc:sldMk cId="1699099111" sldId="315"/>
            <ac:spMk id="18" creationId="{633C5E46-DAC5-4661-9C87-22B08E2A512F}"/>
          </ac:spMkLst>
        </pc:spChg>
        <pc:grpChg chg="add">
          <ac:chgData name="Gabor Papp MD" userId="8af0e474e8f43e25" providerId="LiveId" clId="{5535E810-2EE9-B249-8D03-475310161E64}" dt="2021-10-20T14:31:05.592" v="1474" actId="26606"/>
          <ac:grpSpMkLst>
            <pc:docMk/>
            <pc:sldMk cId="1699099111" sldId="315"/>
            <ac:grpSpMk id="12" creationId="{DB88BD78-87E1-424D-B479-C37D8E41B12E}"/>
          </ac:grpSpMkLst>
        </pc:grpChg>
        <pc:picChg chg="add mod">
          <ac:chgData name="Gabor Papp MD" userId="8af0e474e8f43e25" providerId="LiveId" clId="{5535E810-2EE9-B249-8D03-475310161E64}" dt="2021-10-20T14:31:05.592" v="1474" actId="26606"/>
          <ac:picMkLst>
            <pc:docMk/>
            <pc:sldMk cId="1699099111" sldId="315"/>
            <ac:picMk id="5" creationId="{99C54997-A99B-6740-8100-4D5C7E42E66E}"/>
          </ac:picMkLst>
        </pc:picChg>
        <pc:picChg chg="add mod">
          <ac:chgData name="Gabor Papp MD" userId="8af0e474e8f43e25" providerId="LiveId" clId="{5535E810-2EE9-B249-8D03-475310161E64}" dt="2021-10-20T19:08:51.502" v="1914"/>
          <ac:picMkLst>
            <pc:docMk/>
            <pc:sldMk cId="1699099111" sldId="315"/>
            <ac:picMk id="9" creationId="{E038B04E-E624-AC4A-B2D8-15904DC97D61}"/>
          </ac:picMkLst>
        </pc:picChg>
      </pc:sldChg>
      <pc:sldChg chg="addSp delSp modSp new mod setBg modClrScheme chgLayout">
        <pc:chgData name="Gabor Papp MD" userId="8af0e474e8f43e25" providerId="LiveId" clId="{5535E810-2EE9-B249-8D03-475310161E64}" dt="2021-10-20T19:08:21.898" v="1911"/>
        <pc:sldMkLst>
          <pc:docMk/>
          <pc:sldMk cId="2428426250" sldId="316"/>
        </pc:sldMkLst>
        <pc:spChg chg="del mod ord">
          <ac:chgData name="Gabor Papp MD" userId="8af0e474e8f43e25" providerId="LiveId" clId="{5535E810-2EE9-B249-8D03-475310161E64}" dt="2021-10-20T14:30:24.285" v="1469" actId="700"/>
          <ac:spMkLst>
            <pc:docMk/>
            <pc:sldMk cId="2428426250" sldId="316"/>
            <ac:spMk id="2" creationId="{40DE4DE8-E72F-C145-BC61-C2216C84C825}"/>
          </ac:spMkLst>
        </pc:spChg>
        <pc:spChg chg="del mod ord">
          <ac:chgData name="Gabor Papp MD" userId="8af0e474e8f43e25" providerId="LiveId" clId="{5535E810-2EE9-B249-8D03-475310161E64}" dt="2021-10-20T14:30:24.285" v="1469" actId="700"/>
          <ac:spMkLst>
            <pc:docMk/>
            <pc:sldMk cId="2428426250" sldId="316"/>
            <ac:spMk id="3" creationId="{6538914F-8584-DC4B-929D-B99C4C7B2DAB}"/>
          </ac:spMkLst>
        </pc:spChg>
        <pc:spChg chg="del">
          <ac:chgData name="Gabor Papp MD" userId="8af0e474e8f43e25" providerId="LiveId" clId="{5535E810-2EE9-B249-8D03-475310161E64}" dt="2021-10-20T14:30:24.285" v="1469" actId="700"/>
          <ac:spMkLst>
            <pc:docMk/>
            <pc:sldMk cId="2428426250" sldId="316"/>
            <ac:spMk id="4" creationId="{ECF5D5C5-2757-9941-8452-CCED26F4AFCC}"/>
          </ac:spMkLst>
        </pc:spChg>
        <pc:spChg chg="add del mod ord">
          <ac:chgData name="Gabor Papp MD" userId="8af0e474e8f43e25" providerId="LiveId" clId="{5535E810-2EE9-B249-8D03-475310161E64}" dt="2021-10-20T14:30:40.673" v="1473" actId="26606"/>
          <ac:spMkLst>
            <pc:docMk/>
            <pc:sldMk cId="2428426250" sldId="316"/>
            <ac:spMk id="5" creationId="{6CFC46D4-790B-5B46-A103-9C0E79468731}"/>
          </ac:spMkLst>
        </pc:spChg>
        <pc:spChg chg="add del mod ord">
          <ac:chgData name="Gabor Papp MD" userId="8af0e474e8f43e25" providerId="LiveId" clId="{5535E810-2EE9-B249-8D03-475310161E64}" dt="2021-10-20T14:30:35.610" v="1470" actId="931"/>
          <ac:spMkLst>
            <pc:docMk/>
            <pc:sldMk cId="2428426250" sldId="316"/>
            <ac:spMk id="6" creationId="{5DA7057A-882D-B748-AE04-55C8507B79CA}"/>
          </ac:spMkLst>
        </pc:spChg>
        <pc:spChg chg="add">
          <ac:chgData name="Gabor Papp MD" userId="8af0e474e8f43e25" providerId="LiveId" clId="{5535E810-2EE9-B249-8D03-475310161E64}" dt="2021-10-20T14:30:40.673" v="1473" actId="26606"/>
          <ac:spMkLst>
            <pc:docMk/>
            <pc:sldMk cId="2428426250" sldId="316"/>
            <ac:spMk id="13" creationId="{86FF76B9-219D-4469-AF87-0236D29032F1}"/>
          </ac:spMkLst>
        </pc:spChg>
        <pc:spChg chg="add">
          <ac:chgData name="Gabor Papp MD" userId="8af0e474e8f43e25" providerId="LiveId" clId="{5535E810-2EE9-B249-8D03-475310161E64}" dt="2021-10-20T14:30:40.673" v="1473" actId="26606"/>
          <ac:spMkLst>
            <pc:docMk/>
            <pc:sldMk cId="2428426250" sldId="316"/>
            <ac:spMk id="19" creationId="{2E80C965-DB6D-4F81-9E9E-B027384D0BD6}"/>
          </ac:spMkLst>
        </pc:spChg>
        <pc:spChg chg="add">
          <ac:chgData name="Gabor Papp MD" userId="8af0e474e8f43e25" providerId="LiveId" clId="{5535E810-2EE9-B249-8D03-475310161E64}" dt="2021-10-20T14:30:40.673" v="1473" actId="26606"/>
          <ac:spMkLst>
            <pc:docMk/>
            <pc:sldMk cId="2428426250" sldId="316"/>
            <ac:spMk id="21" creationId="{633C5E46-DAC5-4661-9C87-22B08E2A512F}"/>
          </ac:spMkLst>
        </pc:spChg>
        <pc:grpChg chg="add">
          <ac:chgData name="Gabor Papp MD" userId="8af0e474e8f43e25" providerId="LiveId" clId="{5535E810-2EE9-B249-8D03-475310161E64}" dt="2021-10-20T14:30:40.673" v="1473" actId="26606"/>
          <ac:grpSpMkLst>
            <pc:docMk/>
            <pc:sldMk cId="2428426250" sldId="316"/>
            <ac:grpSpMk id="15" creationId="{DB88BD78-87E1-424D-B479-C37D8E41B12E}"/>
          </ac:grpSpMkLst>
        </pc:grpChg>
        <pc:picChg chg="add mod">
          <ac:chgData name="Gabor Papp MD" userId="8af0e474e8f43e25" providerId="LiveId" clId="{5535E810-2EE9-B249-8D03-475310161E64}" dt="2021-10-20T14:30:40.673" v="1473" actId="26606"/>
          <ac:picMkLst>
            <pc:docMk/>
            <pc:sldMk cId="2428426250" sldId="316"/>
            <ac:picMk id="8" creationId="{BDD129D8-2D26-3441-BE26-6B3187919520}"/>
          </ac:picMkLst>
        </pc:picChg>
        <pc:picChg chg="add mod">
          <ac:chgData name="Gabor Papp MD" userId="8af0e474e8f43e25" providerId="LiveId" clId="{5535E810-2EE9-B249-8D03-475310161E64}" dt="2021-10-20T19:08:21.898" v="1911"/>
          <ac:picMkLst>
            <pc:docMk/>
            <pc:sldMk cId="2428426250" sldId="316"/>
            <ac:picMk id="9" creationId="{AFF4FD39-BE9B-3E4C-B4C8-C2331B46F684}"/>
          </ac:picMkLst>
        </pc:picChg>
      </pc:sldChg>
      <pc:sldChg chg="new del">
        <pc:chgData name="Gabor Papp MD" userId="8af0e474e8f43e25" providerId="LiveId" clId="{5535E810-2EE9-B249-8D03-475310161E64}" dt="2021-10-20T14:29:51.180" v="1467" actId="2696"/>
        <pc:sldMkLst>
          <pc:docMk/>
          <pc:sldMk cId="2614225041" sldId="316"/>
        </pc:sldMkLst>
      </pc:sldChg>
      <pc:sldChg chg="addSp delSp modSp new mod modClrScheme chgLayout">
        <pc:chgData name="Gabor Papp MD" userId="8af0e474e8f43e25" providerId="LiveId" clId="{5535E810-2EE9-B249-8D03-475310161E64}" dt="2021-10-20T19:05:53.116" v="1898" actId="1076"/>
        <pc:sldMkLst>
          <pc:docMk/>
          <pc:sldMk cId="7685017" sldId="317"/>
        </pc:sldMkLst>
        <pc:spChg chg="add mod">
          <ac:chgData name="Gabor Papp MD" userId="8af0e474e8f43e25" providerId="LiveId" clId="{5535E810-2EE9-B249-8D03-475310161E64}" dt="2021-10-20T15:16:59.343" v="1866" actId="255"/>
          <ac:spMkLst>
            <pc:docMk/>
            <pc:sldMk cId="7685017" sldId="317"/>
            <ac:spMk id="2" creationId="{73E6EFE8-CE36-3B45-9B46-93C4B445C465}"/>
          </ac:spMkLst>
        </pc:spChg>
        <pc:spChg chg="add del mod">
          <ac:chgData name="Gabor Papp MD" userId="8af0e474e8f43e25" providerId="LiveId" clId="{5535E810-2EE9-B249-8D03-475310161E64}" dt="2021-10-20T15:17:23.362" v="1870" actId="207"/>
          <ac:spMkLst>
            <pc:docMk/>
            <pc:sldMk cId="7685017" sldId="317"/>
            <ac:spMk id="3" creationId="{06FAFB9A-2EBC-0642-80C1-D715BC358999}"/>
          </ac:spMkLst>
        </pc:spChg>
        <pc:spChg chg="add del mod">
          <ac:chgData name="Gabor Papp MD" userId="8af0e474e8f43e25" providerId="LiveId" clId="{5535E810-2EE9-B249-8D03-475310161E64}" dt="2021-10-20T15:12:52.860" v="1727"/>
          <ac:spMkLst>
            <pc:docMk/>
            <pc:sldMk cId="7685017" sldId="317"/>
            <ac:spMk id="6" creationId="{278358C8-B465-584A-A342-7099EC5B5B25}"/>
          </ac:spMkLst>
        </pc:spChg>
        <pc:graphicFrameChg chg="add del mod">
          <ac:chgData name="Gabor Papp MD" userId="8af0e474e8f43e25" providerId="LiveId" clId="{5535E810-2EE9-B249-8D03-475310161E64}" dt="2021-10-20T15:12:52.860" v="1727"/>
          <ac:graphicFrameMkLst>
            <pc:docMk/>
            <pc:sldMk cId="7685017" sldId="317"/>
            <ac:graphicFrameMk id="4" creationId="{C1760837-F8F5-664C-8266-E7B0862E15CC}"/>
          </ac:graphicFrameMkLst>
        </pc:graphicFrameChg>
        <pc:graphicFrameChg chg="add del mod">
          <ac:chgData name="Gabor Papp MD" userId="8af0e474e8f43e25" providerId="LiveId" clId="{5535E810-2EE9-B249-8D03-475310161E64}" dt="2021-10-20T15:12:52.860" v="1727"/>
          <ac:graphicFrameMkLst>
            <pc:docMk/>
            <pc:sldMk cId="7685017" sldId="317"/>
            <ac:graphicFrameMk id="5" creationId="{FA22E5CA-7E9F-F54A-ACF2-1EFBDBA16893}"/>
          </ac:graphicFrameMkLst>
        </pc:graphicFrameChg>
        <pc:picChg chg="add mod">
          <ac:chgData name="Gabor Papp MD" userId="8af0e474e8f43e25" providerId="LiveId" clId="{5535E810-2EE9-B249-8D03-475310161E64}" dt="2021-10-20T19:05:53.116" v="1898" actId="1076"/>
          <ac:picMkLst>
            <pc:docMk/>
            <pc:sldMk cId="7685017" sldId="317"/>
            <ac:picMk id="4" creationId="{152545E1-06C7-B64E-9A76-202F91ED4368}"/>
          </ac:picMkLst>
        </pc:picChg>
        <pc:picChg chg="add del mod">
          <ac:chgData name="Gabor Papp MD" userId="8af0e474e8f43e25" providerId="LiveId" clId="{5535E810-2EE9-B249-8D03-475310161E64}" dt="2021-10-20T15:12:52.860" v="1727"/>
          <ac:picMkLst>
            <pc:docMk/>
            <pc:sldMk cId="7685017" sldId="317"/>
            <ac:picMk id="1026" creationId="{5D11F5E0-A0A3-7B40-949F-0B56D9AA2CFF}"/>
          </ac:picMkLst>
        </pc:picChg>
        <pc:picChg chg="add del mod">
          <ac:chgData name="Gabor Papp MD" userId="8af0e474e8f43e25" providerId="LiveId" clId="{5535E810-2EE9-B249-8D03-475310161E64}" dt="2021-10-20T15:12:52.860" v="1727"/>
          <ac:picMkLst>
            <pc:docMk/>
            <pc:sldMk cId="7685017" sldId="317"/>
            <ac:picMk id="1027" creationId="{46A41372-8345-9846-8F08-74F165F98EFA}"/>
          </ac:picMkLst>
        </pc:picChg>
        <pc:picChg chg="add del mod">
          <ac:chgData name="Gabor Papp MD" userId="8af0e474e8f43e25" providerId="LiveId" clId="{5535E810-2EE9-B249-8D03-475310161E64}" dt="2021-10-20T15:12:52.860" v="1727"/>
          <ac:picMkLst>
            <pc:docMk/>
            <pc:sldMk cId="7685017" sldId="317"/>
            <ac:picMk id="1028" creationId="{65556087-83EC-0F43-A6AB-F9EF6EFE5CBE}"/>
          </ac:picMkLst>
        </pc:picChg>
        <pc:picChg chg="add del mod">
          <ac:chgData name="Gabor Papp MD" userId="8af0e474e8f43e25" providerId="LiveId" clId="{5535E810-2EE9-B249-8D03-475310161E64}" dt="2021-10-20T15:12:52.860" v="1727"/>
          <ac:picMkLst>
            <pc:docMk/>
            <pc:sldMk cId="7685017" sldId="317"/>
            <ac:picMk id="1029" creationId="{5489FE74-0C0D-574A-8A00-D6E59E2E1C0C}"/>
          </ac:picMkLst>
        </pc:picChg>
        <pc:picChg chg="add del mod">
          <ac:chgData name="Gabor Papp MD" userId="8af0e474e8f43e25" providerId="LiveId" clId="{5535E810-2EE9-B249-8D03-475310161E64}" dt="2021-10-20T15:12:52.860" v="1727"/>
          <ac:picMkLst>
            <pc:docMk/>
            <pc:sldMk cId="7685017" sldId="317"/>
            <ac:picMk id="1030" creationId="{941C5C03-B4F1-A74B-B892-4BA44609FCAC}"/>
          </ac:picMkLst>
        </pc:picChg>
        <pc:picChg chg="add del mod">
          <ac:chgData name="Gabor Papp MD" userId="8af0e474e8f43e25" providerId="LiveId" clId="{5535E810-2EE9-B249-8D03-475310161E64}" dt="2021-10-20T15:12:52.860" v="1727"/>
          <ac:picMkLst>
            <pc:docMk/>
            <pc:sldMk cId="7685017" sldId="317"/>
            <ac:picMk id="1031" creationId="{CC233659-C52C-6041-84D6-CC068CA93C8D}"/>
          </ac:picMkLst>
        </pc:picChg>
        <pc:picChg chg="add del mod">
          <ac:chgData name="Gabor Papp MD" userId="8af0e474e8f43e25" providerId="LiveId" clId="{5535E810-2EE9-B249-8D03-475310161E64}" dt="2021-10-20T15:12:52.860" v="1727"/>
          <ac:picMkLst>
            <pc:docMk/>
            <pc:sldMk cId="7685017" sldId="317"/>
            <ac:picMk id="1032" creationId="{E0990249-0A6D-A84C-9289-97AB167461A0}"/>
          </ac:picMkLst>
        </pc:picChg>
        <pc:picChg chg="add del mod">
          <ac:chgData name="Gabor Papp MD" userId="8af0e474e8f43e25" providerId="LiveId" clId="{5535E810-2EE9-B249-8D03-475310161E64}" dt="2021-10-20T15:12:52.860" v="1727"/>
          <ac:picMkLst>
            <pc:docMk/>
            <pc:sldMk cId="7685017" sldId="317"/>
            <ac:picMk id="1033" creationId="{7613608B-3641-4646-AF3E-26C688D828E6}"/>
          </ac:picMkLst>
        </pc:picChg>
        <pc:picChg chg="add del mod">
          <ac:chgData name="Gabor Papp MD" userId="8af0e474e8f43e25" providerId="LiveId" clId="{5535E810-2EE9-B249-8D03-475310161E64}" dt="2021-10-20T15:12:52.860" v="1727"/>
          <ac:picMkLst>
            <pc:docMk/>
            <pc:sldMk cId="7685017" sldId="317"/>
            <ac:picMk id="1034" creationId="{FDACCF68-F5DA-9A48-8FDD-DE0BCDBFCFED}"/>
          </ac:picMkLst>
        </pc:picChg>
        <pc:picChg chg="add del mod">
          <ac:chgData name="Gabor Papp MD" userId="8af0e474e8f43e25" providerId="LiveId" clId="{5535E810-2EE9-B249-8D03-475310161E64}" dt="2021-10-20T15:12:52.860" v="1727"/>
          <ac:picMkLst>
            <pc:docMk/>
            <pc:sldMk cId="7685017" sldId="317"/>
            <ac:picMk id="1035" creationId="{91FFCF43-FD8C-7A40-8B16-4E540A466622}"/>
          </ac:picMkLst>
        </pc:picChg>
        <pc:picChg chg="add del mod">
          <ac:chgData name="Gabor Papp MD" userId="8af0e474e8f43e25" providerId="LiveId" clId="{5535E810-2EE9-B249-8D03-475310161E64}" dt="2021-10-20T15:12:52.860" v="1727"/>
          <ac:picMkLst>
            <pc:docMk/>
            <pc:sldMk cId="7685017" sldId="317"/>
            <ac:picMk id="1036" creationId="{642F76D6-5254-E343-80E5-A2F2A6EF605D}"/>
          </ac:picMkLst>
        </pc:picChg>
      </pc:sldChg>
      <pc:sldChg chg="addSp delSp modSp new del mod setBg modClrScheme modAnim delDesignElem chgLayout">
        <pc:chgData name="Gabor Papp MD" userId="8af0e474e8f43e25" providerId="LiveId" clId="{5535E810-2EE9-B249-8D03-475310161E64}" dt="2021-10-20T15:10:23.694" v="1723" actId="2696"/>
        <pc:sldMkLst>
          <pc:docMk/>
          <pc:sldMk cId="1767201535" sldId="317"/>
        </pc:sldMkLst>
        <pc:spChg chg="del mod">
          <ac:chgData name="Gabor Papp MD" userId="8af0e474e8f43e25" providerId="LiveId" clId="{5535E810-2EE9-B249-8D03-475310161E64}" dt="2021-10-20T15:07:52.646" v="1714" actId="700"/>
          <ac:spMkLst>
            <pc:docMk/>
            <pc:sldMk cId="1767201535" sldId="317"/>
            <ac:spMk id="2" creationId="{9B65A152-131F-AD41-888B-18E70002370C}"/>
          </ac:spMkLst>
        </pc:spChg>
        <pc:spChg chg="del">
          <ac:chgData name="Gabor Papp MD" userId="8af0e474e8f43e25" providerId="LiveId" clId="{5535E810-2EE9-B249-8D03-475310161E64}" dt="2021-10-20T15:05:53.295" v="1632" actId="931"/>
          <ac:spMkLst>
            <pc:docMk/>
            <pc:sldMk cId="1767201535" sldId="317"/>
            <ac:spMk id="3" creationId="{6C5EF3AE-202B-6443-99E0-2C729A565D64}"/>
          </ac:spMkLst>
        </pc:spChg>
        <pc:spChg chg="add mod ord">
          <ac:chgData name="Gabor Papp MD" userId="8af0e474e8f43e25" providerId="LiveId" clId="{5535E810-2EE9-B249-8D03-475310161E64}" dt="2021-10-20T15:10:19.056" v="1722"/>
          <ac:spMkLst>
            <pc:docMk/>
            <pc:sldMk cId="1767201535" sldId="317"/>
            <ac:spMk id="10" creationId="{61D6005F-DE9B-D841-B21D-789845C50ADC}"/>
          </ac:spMkLst>
        </pc:spChg>
        <pc:picChg chg="add mod ord">
          <ac:chgData name="Gabor Papp MD" userId="8af0e474e8f43e25" providerId="LiveId" clId="{5535E810-2EE9-B249-8D03-475310161E64}" dt="2021-10-20T15:09:55.842" v="1718" actId="700"/>
          <ac:picMkLst>
            <pc:docMk/>
            <pc:sldMk cId="1767201535" sldId="317"/>
            <ac:picMk id="5" creationId="{380604E6-150B-8B4C-BEA6-A1740480D012}"/>
          </ac:picMkLst>
        </pc:picChg>
        <pc:picChg chg="add mod ord">
          <ac:chgData name="Gabor Papp MD" userId="8af0e474e8f43e25" providerId="LiveId" clId="{5535E810-2EE9-B249-8D03-475310161E64}" dt="2021-10-20T15:08:15.560" v="1716" actId="1076"/>
          <ac:picMkLst>
            <pc:docMk/>
            <pc:sldMk cId="1767201535" sldId="317"/>
            <ac:picMk id="7" creationId="{C455094C-6561-4142-B923-0267B941D142}"/>
          </ac:picMkLst>
        </pc:picChg>
        <pc:picChg chg="add mod">
          <ac:chgData name="Gabor Papp MD" userId="8af0e474e8f43e25" providerId="LiveId" clId="{5535E810-2EE9-B249-8D03-475310161E64}" dt="2021-10-20T15:08:17.914" v="1717" actId="1076"/>
          <ac:picMkLst>
            <pc:docMk/>
            <pc:sldMk cId="1767201535" sldId="317"/>
            <ac:picMk id="9" creationId="{B6EB5285-454E-CC47-8F68-E5777767AE51}"/>
          </ac:picMkLst>
        </pc:picChg>
        <pc:cxnChg chg="add del">
          <ac:chgData name="Gabor Papp MD" userId="8af0e474e8f43e25" providerId="LiveId" clId="{5535E810-2EE9-B249-8D03-475310161E64}" dt="2021-10-20T15:07:52.646" v="1714" actId="700"/>
          <ac:cxnSpMkLst>
            <pc:docMk/>
            <pc:sldMk cId="1767201535" sldId="317"/>
            <ac:cxnSpMk id="14" creationId="{8F880EF2-DF79-4D9D-8F11-E91D48C79741}"/>
          </ac:cxnSpMkLst>
        </pc:cxnChg>
      </pc:sldChg>
      <pc:sldChg chg="addSp delSp modSp new mod setBg modClrScheme chgLayout">
        <pc:chgData name="Gabor Papp MD" userId="8af0e474e8f43e25" providerId="LiveId" clId="{5535E810-2EE9-B249-8D03-475310161E64}" dt="2021-10-20T19:07:51.492" v="1909"/>
        <pc:sldMkLst>
          <pc:docMk/>
          <pc:sldMk cId="3078431414" sldId="318"/>
        </pc:sldMkLst>
        <pc:spChg chg="del mod ord">
          <ac:chgData name="Gabor Papp MD" userId="8af0e474e8f43e25" providerId="LiveId" clId="{5535E810-2EE9-B249-8D03-475310161E64}" dt="2021-10-20T15:23:10.210" v="1872" actId="700"/>
          <ac:spMkLst>
            <pc:docMk/>
            <pc:sldMk cId="3078431414" sldId="318"/>
            <ac:spMk id="2" creationId="{227B6455-1D8C-3544-AEEB-B9F01BFC25A3}"/>
          </ac:spMkLst>
        </pc:spChg>
        <pc:spChg chg="del mod ord">
          <ac:chgData name="Gabor Papp MD" userId="8af0e474e8f43e25" providerId="LiveId" clId="{5535E810-2EE9-B249-8D03-475310161E64}" dt="2021-10-20T15:23:10.210" v="1872" actId="700"/>
          <ac:spMkLst>
            <pc:docMk/>
            <pc:sldMk cId="3078431414" sldId="318"/>
            <ac:spMk id="3" creationId="{1537F535-CBBF-2E41-8786-C93A8DF23D7D}"/>
          </ac:spMkLst>
        </pc:spChg>
        <pc:spChg chg="del">
          <ac:chgData name="Gabor Papp MD" userId="8af0e474e8f43e25" providerId="LiveId" clId="{5535E810-2EE9-B249-8D03-475310161E64}" dt="2021-10-20T15:23:10.210" v="1872" actId="700"/>
          <ac:spMkLst>
            <pc:docMk/>
            <pc:sldMk cId="3078431414" sldId="318"/>
            <ac:spMk id="4" creationId="{8710E90B-FA8A-5F4C-A02B-B6E32DF21ACE}"/>
          </ac:spMkLst>
        </pc:spChg>
        <pc:spChg chg="add del mod ord">
          <ac:chgData name="Gabor Papp MD" userId="8af0e474e8f43e25" providerId="LiveId" clId="{5535E810-2EE9-B249-8D03-475310161E64}" dt="2021-10-20T15:23:35.733" v="1874" actId="26606"/>
          <ac:spMkLst>
            <pc:docMk/>
            <pc:sldMk cId="3078431414" sldId="318"/>
            <ac:spMk id="5" creationId="{A6058AF0-9AC5-B547-A122-2B8851035B71}"/>
          </ac:spMkLst>
        </pc:spChg>
        <pc:spChg chg="add del mod ord">
          <ac:chgData name="Gabor Papp MD" userId="8af0e474e8f43e25" providerId="LiveId" clId="{5535E810-2EE9-B249-8D03-475310161E64}" dt="2021-10-20T15:23:30.903" v="1873" actId="931"/>
          <ac:spMkLst>
            <pc:docMk/>
            <pc:sldMk cId="3078431414" sldId="318"/>
            <ac:spMk id="6" creationId="{AEFDA6D9-0AB3-A247-B47A-BAA7D078D2B6}"/>
          </ac:spMkLst>
        </pc:spChg>
        <pc:spChg chg="add">
          <ac:chgData name="Gabor Papp MD" userId="8af0e474e8f43e25" providerId="LiveId" clId="{5535E810-2EE9-B249-8D03-475310161E64}" dt="2021-10-20T15:23:35.733" v="1874" actId="26606"/>
          <ac:spMkLst>
            <pc:docMk/>
            <pc:sldMk cId="3078431414" sldId="318"/>
            <ac:spMk id="13" creationId="{F3060C83-F051-4F0E-ABAD-AA0DFC48B218}"/>
          </ac:spMkLst>
        </pc:spChg>
        <pc:spChg chg="add">
          <ac:chgData name="Gabor Papp MD" userId="8af0e474e8f43e25" providerId="LiveId" clId="{5535E810-2EE9-B249-8D03-475310161E64}" dt="2021-10-20T15:23:35.733" v="1874" actId="26606"/>
          <ac:spMkLst>
            <pc:docMk/>
            <pc:sldMk cId="3078431414" sldId="318"/>
            <ac:spMk id="15" creationId="{83C98ABE-055B-441F-B07E-44F97F083C39}"/>
          </ac:spMkLst>
        </pc:spChg>
        <pc:spChg chg="add">
          <ac:chgData name="Gabor Papp MD" userId="8af0e474e8f43e25" providerId="LiveId" clId="{5535E810-2EE9-B249-8D03-475310161E64}" dt="2021-10-20T15:23:35.733" v="1874" actId="26606"/>
          <ac:spMkLst>
            <pc:docMk/>
            <pc:sldMk cId="3078431414" sldId="318"/>
            <ac:spMk id="17" creationId="{29FDB030-9B49-4CED-8CCD-4D99382388AC}"/>
          </ac:spMkLst>
        </pc:spChg>
        <pc:spChg chg="add">
          <ac:chgData name="Gabor Papp MD" userId="8af0e474e8f43e25" providerId="LiveId" clId="{5535E810-2EE9-B249-8D03-475310161E64}" dt="2021-10-20T15:23:35.733" v="1874" actId="26606"/>
          <ac:spMkLst>
            <pc:docMk/>
            <pc:sldMk cId="3078431414" sldId="318"/>
            <ac:spMk id="19" creationId="{3783CA14-24A1-485C-8B30-D6A5D87987AD}"/>
          </ac:spMkLst>
        </pc:spChg>
        <pc:spChg chg="add">
          <ac:chgData name="Gabor Papp MD" userId="8af0e474e8f43e25" providerId="LiveId" clId="{5535E810-2EE9-B249-8D03-475310161E64}" dt="2021-10-20T15:23:35.733" v="1874" actId="26606"/>
          <ac:spMkLst>
            <pc:docMk/>
            <pc:sldMk cId="3078431414" sldId="318"/>
            <ac:spMk id="21" creationId="{9A97C86A-04D6-40F7-AE84-31AB43E6A846}"/>
          </ac:spMkLst>
        </pc:spChg>
        <pc:spChg chg="add">
          <ac:chgData name="Gabor Papp MD" userId="8af0e474e8f43e25" providerId="LiveId" clId="{5535E810-2EE9-B249-8D03-475310161E64}" dt="2021-10-20T15:23:35.733" v="1874" actId="26606"/>
          <ac:spMkLst>
            <pc:docMk/>
            <pc:sldMk cId="3078431414" sldId="318"/>
            <ac:spMk id="23" creationId="{FF9F2414-84E8-453E-B1F3-389FDE8192D9}"/>
          </ac:spMkLst>
        </pc:spChg>
        <pc:spChg chg="add">
          <ac:chgData name="Gabor Papp MD" userId="8af0e474e8f43e25" providerId="LiveId" clId="{5535E810-2EE9-B249-8D03-475310161E64}" dt="2021-10-20T15:23:35.733" v="1874" actId="26606"/>
          <ac:spMkLst>
            <pc:docMk/>
            <pc:sldMk cId="3078431414" sldId="318"/>
            <ac:spMk id="25" creationId="{3ECA69A1-7536-43AC-85EF-C7106179F5ED}"/>
          </ac:spMkLst>
        </pc:spChg>
        <pc:picChg chg="add mod">
          <ac:chgData name="Gabor Papp MD" userId="8af0e474e8f43e25" providerId="LiveId" clId="{5535E810-2EE9-B249-8D03-475310161E64}" dt="2021-10-20T15:23:35.733" v="1874" actId="26606"/>
          <ac:picMkLst>
            <pc:docMk/>
            <pc:sldMk cId="3078431414" sldId="318"/>
            <ac:picMk id="8" creationId="{5CA3EEED-76A4-B94D-9104-1C9F4AC592E2}"/>
          </ac:picMkLst>
        </pc:picChg>
        <pc:picChg chg="add mod">
          <ac:chgData name="Gabor Papp MD" userId="8af0e474e8f43e25" providerId="LiveId" clId="{5535E810-2EE9-B249-8D03-475310161E64}" dt="2021-10-20T19:07:51.492" v="1909"/>
          <ac:picMkLst>
            <pc:docMk/>
            <pc:sldMk cId="3078431414" sldId="318"/>
            <ac:picMk id="10" creationId="{9D506C95-F7BA-6749-9BC6-F358E2AB6006}"/>
          </ac:picMkLst>
        </pc:picChg>
      </pc:sldChg>
      <pc:sldChg chg="addSp delSp modSp new mod setBg">
        <pc:chgData name="Gabor Papp MD" userId="8af0e474e8f43e25" providerId="LiveId" clId="{5535E810-2EE9-B249-8D03-475310161E64}" dt="2021-10-20T19:07:40.318" v="1908"/>
        <pc:sldMkLst>
          <pc:docMk/>
          <pc:sldMk cId="2855750065" sldId="319"/>
        </pc:sldMkLst>
        <pc:spChg chg="del">
          <ac:chgData name="Gabor Papp MD" userId="8af0e474e8f43e25" providerId="LiveId" clId="{5535E810-2EE9-B249-8D03-475310161E64}" dt="2021-10-20T15:24:24.124" v="1877" actId="26606"/>
          <ac:spMkLst>
            <pc:docMk/>
            <pc:sldMk cId="2855750065" sldId="319"/>
            <ac:spMk id="2" creationId="{B46912BF-AAF7-1D41-B020-6AB470B2C732}"/>
          </ac:spMkLst>
        </pc:spChg>
        <pc:spChg chg="del">
          <ac:chgData name="Gabor Papp MD" userId="8af0e474e8f43e25" providerId="LiveId" clId="{5535E810-2EE9-B249-8D03-475310161E64}" dt="2021-10-20T15:24:18.587" v="1876" actId="931"/>
          <ac:spMkLst>
            <pc:docMk/>
            <pc:sldMk cId="2855750065" sldId="319"/>
            <ac:spMk id="3" creationId="{679F58BC-19F9-A149-9627-1FA411946296}"/>
          </ac:spMkLst>
        </pc:spChg>
        <pc:spChg chg="add">
          <ac:chgData name="Gabor Papp MD" userId="8af0e474e8f43e25" providerId="LiveId" clId="{5535E810-2EE9-B249-8D03-475310161E64}" dt="2021-10-20T15:24:24.124" v="1877" actId="26606"/>
          <ac:spMkLst>
            <pc:docMk/>
            <pc:sldMk cId="2855750065" sldId="319"/>
            <ac:spMk id="10" creationId="{F3060C83-F051-4F0E-ABAD-AA0DFC48B218}"/>
          </ac:spMkLst>
        </pc:spChg>
        <pc:spChg chg="add">
          <ac:chgData name="Gabor Papp MD" userId="8af0e474e8f43e25" providerId="LiveId" clId="{5535E810-2EE9-B249-8D03-475310161E64}" dt="2021-10-20T15:24:24.124" v="1877" actId="26606"/>
          <ac:spMkLst>
            <pc:docMk/>
            <pc:sldMk cId="2855750065" sldId="319"/>
            <ac:spMk id="12" creationId="{83C98ABE-055B-441F-B07E-44F97F083C39}"/>
          </ac:spMkLst>
        </pc:spChg>
        <pc:spChg chg="add">
          <ac:chgData name="Gabor Papp MD" userId="8af0e474e8f43e25" providerId="LiveId" clId="{5535E810-2EE9-B249-8D03-475310161E64}" dt="2021-10-20T15:24:24.124" v="1877" actId="26606"/>
          <ac:spMkLst>
            <pc:docMk/>
            <pc:sldMk cId="2855750065" sldId="319"/>
            <ac:spMk id="14" creationId="{29FDB030-9B49-4CED-8CCD-4D99382388AC}"/>
          </ac:spMkLst>
        </pc:spChg>
        <pc:spChg chg="add">
          <ac:chgData name="Gabor Papp MD" userId="8af0e474e8f43e25" providerId="LiveId" clId="{5535E810-2EE9-B249-8D03-475310161E64}" dt="2021-10-20T15:24:24.124" v="1877" actId="26606"/>
          <ac:spMkLst>
            <pc:docMk/>
            <pc:sldMk cId="2855750065" sldId="319"/>
            <ac:spMk id="16" creationId="{3783CA14-24A1-485C-8B30-D6A5D87987AD}"/>
          </ac:spMkLst>
        </pc:spChg>
        <pc:spChg chg="add">
          <ac:chgData name="Gabor Papp MD" userId="8af0e474e8f43e25" providerId="LiveId" clId="{5535E810-2EE9-B249-8D03-475310161E64}" dt="2021-10-20T15:24:24.124" v="1877" actId="26606"/>
          <ac:spMkLst>
            <pc:docMk/>
            <pc:sldMk cId="2855750065" sldId="319"/>
            <ac:spMk id="18" creationId="{9A97C86A-04D6-40F7-AE84-31AB43E6A846}"/>
          </ac:spMkLst>
        </pc:spChg>
        <pc:spChg chg="add">
          <ac:chgData name="Gabor Papp MD" userId="8af0e474e8f43e25" providerId="LiveId" clId="{5535E810-2EE9-B249-8D03-475310161E64}" dt="2021-10-20T15:24:24.124" v="1877" actId="26606"/>
          <ac:spMkLst>
            <pc:docMk/>
            <pc:sldMk cId="2855750065" sldId="319"/>
            <ac:spMk id="20" creationId="{FF9F2414-84E8-453E-B1F3-389FDE8192D9}"/>
          </ac:spMkLst>
        </pc:spChg>
        <pc:spChg chg="add">
          <ac:chgData name="Gabor Papp MD" userId="8af0e474e8f43e25" providerId="LiveId" clId="{5535E810-2EE9-B249-8D03-475310161E64}" dt="2021-10-20T15:24:24.124" v="1877" actId="26606"/>
          <ac:spMkLst>
            <pc:docMk/>
            <pc:sldMk cId="2855750065" sldId="319"/>
            <ac:spMk id="22" creationId="{3ECA69A1-7536-43AC-85EF-C7106179F5ED}"/>
          </ac:spMkLst>
        </pc:spChg>
        <pc:picChg chg="add mod">
          <ac:chgData name="Gabor Papp MD" userId="8af0e474e8f43e25" providerId="LiveId" clId="{5535E810-2EE9-B249-8D03-475310161E64}" dt="2021-10-20T15:24:24.124" v="1877" actId="26606"/>
          <ac:picMkLst>
            <pc:docMk/>
            <pc:sldMk cId="2855750065" sldId="319"/>
            <ac:picMk id="5" creationId="{A83238C8-98DA-4F47-AB2B-4DE95BB61787}"/>
          </ac:picMkLst>
        </pc:picChg>
        <pc:picChg chg="add mod">
          <ac:chgData name="Gabor Papp MD" userId="8af0e474e8f43e25" providerId="LiveId" clId="{5535E810-2EE9-B249-8D03-475310161E64}" dt="2021-10-20T19:07:40.318" v="1908"/>
          <ac:picMkLst>
            <pc:docMk/>
            <pc:sldMk cId="2855750065" sldId="319"/>
            <ac:picMk id="11" creationId="{F13C50ED-30DD-E64D-A892-15D082F4A68F}"/>
          </ac:picMkLst>
        </pc:picChg>
      </pc:sldChg>
      <pc:sldChg chg="addSp delSp modSp new mod setBg">
        <pc:chgData name="Gabor Papp MD" userId="8af0e474e8f43e25" providerId="LiveId" clId="{5535E810-2EE9-B249-8D03-475310161E64}" dt="2021-10-20T19:08:40.474" v="1913"/>
        <pc:sldMkLst>
          <pc:docMk/>
          <pc:sldMk cId="1400924888" sldId="320"/>
        </pc:sldMkLst>
        <pc:spChg chg="del">
          <ac:chgData name="Gabor Papp MD" userId="8af0e474e8f43e25" providerId="LiveId" clId="{5535E810-2EE9-B249-8D03-475310161E64}" dt="2021-10-20T15:25:01.907" v="1880" actId="26606"/>
          <ac:spMkLst>
            <pc:docMk/>
            <pc:sldMk cId="1400924888" sldId="320"/>
            <ac:spMk id="2" creationId="{68E49712-473B-9B43-A8DD-21880E65B7AB}"/>
          </ac:spMkLst>
        </pc:spChg>
        <pc:spChg chg="del">
          <ac:chgData name="Gabor Papp MD" userId="8af0e474e8f43e25" providerId="LiveId" clId="{5535E810-2EE9-B249-8D03-475310161E64}" dt="2021-10-20T15:24:59.159" v="1879" actId="931"/>
          <ac:spMkLst>
            <pc:docMk/>
            <pc:sldMk cId="1400924888" sldId="320"/>
            <ac:spMk id="3" creationId="{B0E42497-55D3-C145-AA60-62CE3A6E06F1}"/>
          </ac:spMkLst>
        </pc:spChg>
        <pc:spChg chg="add">
          <ac:chgData name="Gabor Papp MD" userId="8af0e474e8f43e25" providerId="LiveId" clId="{5535E810-2EE9-B249-8D03-475310161E64}" dt="2021-10-20T15:25:01.907" v="1880" actId="26606"/>
          <ac:spMkLst>
            <pc:docMk/>
            <pc:sldMk cId="1400924888" sldId="320"/>
            <ac:spMk id="10" creationId="{F3060C83-F051-4F0E-ABAD-AA0DFC48B218}"/>
          </ac:spMkLst>
        </pc:spChg>
        <pc:spChg chg="add">
          <ac:chgData name="Gabor Papp MD" userId="8af0e474e8f43e25" providerId="LiveId" clId="{5535E810-2EE9-B249-8D03-475310161E64}" dt="2021-10-20T15:25:01.907" v="1880" actId="26606"/>
          <ac:spMkLst>
            <pc:docMk/>
            <pc:sldMk cId="1400924888" sldId="320"/>
            <ac:spMk id="12" creationId="{83C98ABE-055B-441F-B07E-44F97F083C39}"/>
          </ac:spMkLst>
        </pc:spChg>
        <pc:spChg chg="add">
          <ac:chgData name="Gabor Papp MD" userId="8af0e474e8f43e25" providerId="LiveId" clId="{5535E810-2EE9-B249-8D03-475310161E64}" dt="2021-10-20T15:25:01.907" v="1880" actId="26606"/>
          <ac:spMkLst>
            <pc:docMk/>
            <pc:sldMk cId="1400924888" sldId="320"/>
            <ac:spMk id="14" creationId="{29FDB030-9B49-4CED-8CCD-4D99382388AC}"/>
          </ac:spMkLst>
        </pc:spChg>
        <pc:spChg chg="add">
          <ac:chgData name="Gabor Papp MD" userId="8af0e474e8f43e25" providerId="LiveId" clId="{5535E810-2EE9-B249-8D03-475310161E64}" dt="2021-10-20T15:25:01.907" v="1880" actId="26606"/>
          <ac:spMkLst>
            <pc:docMk/>
            <pc:sldMk cId="1400924888" sldId="320"/>
            <ac:spMk id="16" creationId="{3783CA14-24A1-485C-8B30-D6A5D87987AD}"/>
          </ac:spMkLst>
        </pc:spChg>
        <pc:spChg chg="add">
          <ac:chgData name="Gabor Papp MD" userId="8af0e474e8f43e25" providerId="LiveId" clId="{5535E810-2EE9-B249-8D03-475310161E64}" dt="2021-10-20T15:25:01.907" v="1880" actId="26606"/>
          <ac:spMkLst>
            <pc:docMk/>
            <pc:sldMk cId="1400924888" sldId="320"/>
            <ac:spMk id="18" creationId="{9A97C86A-04D6-40F7-AE84-31AB43E6A846}"/>
          </ac:spMkLst>
        </pc:spChg>
        <pc:spChg chg="add">
          <ac:chgData name="Gabor Papp MD" userId="8af0e474e8f43e25" providerId="LiveId" clId="{5535E810-2EE9-B249-8D03-475310161E64}" dt="2021-10-20T15:25:01.907" v="1880" actId="26606"/>
          <ac:spMkLst>
            <pc:docMk/>
            <pc:sldMk cId="1400924888" sldId="320"/>
            <ac:spMk id="20" creationId="{FF9F2414-84E8-453E-B1F3-389FDE8192D9}"/>
          </ac:spMkLst>
        </pc:spChg>
        <pc:spChg chg="add">
          <ac:chgData name="Gabor Papp MD" userId="8af0e474e8f43e25" providerId="LiveId" clId="{5535E810-2EE9-B249-8D03-475310161E64}" dt="2021-10-20T15:25:01.907" v="1880" actId="26606"/>
          <ac:spMkLst>
            <pc:docMk/>
            <pc:sldMk cId="1400924888" sldId="320"/>
            <ac:spMk id="22" creationId="{3ECA69A1-7536-43AC-85EF-C7106179F5ED}"/>
          </ac:spMkLst>
        </pc:spChg>
        <pc:picChg chg="add mod">
          <ac:chgData name="Gabor Papp MD" userId="8af0e474e8f43e25" providerId="LiveId" clId="{5535E810-2EE9-B249-8D03-475310161E64}" dt="2021-10-20T15:25:01.907" v="1880" actId="26606"/>
          <ac:picMkLst>
            <pc:docMk/>
            <pc:sldMk cId="1400924888" sldId="320"/>
            <ac:picMk id="5" creationId="{B15E2FA3-FA99-F74F-A6C3-ACC0180176E3}"/>
          </ac:picMkLst>
        </pc:picChg>
        <pc:picChg chg="add mod">
          <ac:chgData name="Gabor Papp MD" userId="8af0e474e8f43e25" providerId="LiveId" clId="{5535E810-2EE9-B249-8D03-475310161E64}" dt="2021-10-20T19:08:40.474" v="1913"/>
          <ac:picMkLst>
            <pc:docMk/>
            <pc:sldMk cId="1400924888" sldId="320"/>
            <ac:picMk id="11" creationId="{E8B3AEB8-3067-F94C-BACE-E6C3FDB41CE0}"/>
          </ac:picMkLst>
        </pc:picChg>
      </pc:sldChg>
      <pc:sldChg chg="addSp delSp modSp new mod setBg">
        <pc:chgData name="Gabor Papp MD" userId="8af0e474e8f43e25" providerId="LiveId" clId="{5535E810-2EE9-B249-8D03-475310161E64}" dt="2021-10-20T19:08:32.960" v="1912"/>
        <pc:sldMkLst>
          <pc:docMk/>
          <pc:sldMk cId="3276360890" sldId="321"/>
        </pc:sldMkLst>
        <pc:spChg chg="del">
          <ac:chgData name="Gabor Papp MD" userId="8af0e474e8f43e25" providerId="LiveId" clId="{5535E810-2EE9-B249-8D03-475310161E64}" dt="2021-10-20T15:25:23.114" v="1883" actId="26606"/>
          <ac:spMkLst>
            <pc:docMk/>
            <pc:sldMk cId="3276360890" sldId="321"/>
            <ac:spMk id="2" creationId="{2347E40C-1313-B74F-9903-3D39D08CF6A3}"/>
          </ac:spMkLst>
        </pc:spChg>
        <pc:spChg chg="del">
          <ac:chgData name="Gabor Papp MD" userId="8af0e474e8f43e25" providerId="LiveId" clId="{5535E810-2EE9-B249-8D03-475310161E64}" dt="2021-10-20T15:25:20.407" v="1882" actId="931"/>
          <ac:spMkLst>
            <pc:docMk/>
            <pc:sldMk cId="3276360890" sldId="321"/>
            <ac:spMk id="3" creationId="{A297E0D7-541A-B048-AB7D-5180324E4493}"/>
          </ac:spMkLst>
        </pc:spChg>
        <pc:spChg chg="add">
          <ac:chgData name="Gabor Papp MD" userId="8af0e474e8f43e25" providerId="LiveId" clId="{5535E810-2EE9-B249-8D03-475310161E64}" dt="2021-10-20T15:25:23.114" v="1883" actId="26606"/>
          <ac:spMkLst>
            <pc:docMk/>
            <pc:sldMk cId="3276360890" sldId="321"/>
            <ac:spMk id="10" creationId="{F3060C83-F051-4F0E-ABAD-AA0DFC48B218}"/>
          </ac:spMkLst>
        </pc:spChg>
        <pc:spChg chg="add">
          <ac:chgData name="Gabor Papp MD" userId="8af0e474e8f43e25" providerId="LiveId" clId="{5535E810-2EE9-B249-8D03-475310161E64}" dt="2021-10-20T15:25:23.114" v="1883" actId="26606"/>
          <ac:spMkLst>
            <pc:docMk/>
            <pc:sldMk cId="3276360890" sldId="321"/>
            <ac:spMk id="12" creationId="{83C98ABE-055B-441F-B07E-44F97F083C39}"/>
          </ac:spMkLst>
        </pc:spChg>
        <pc:spChg chg="add">
          <ac:chgData name="Gabor Papp MD" userId="8af0e474e8f43e25" providerId="LiveId" clId="{5535E810-2EE9-B249-8D03-475310161E64}" dt="2021-10-20T15:25:23.114" v="1883" actId="26606"/>
          <ac:spMkLst>
            <pc:docMk/>
            <pc:sldMk cId="3276360890" sldId="321"/>
            <ac:spMk id="14" creationId="{29FDB030-9B49-4CED-8CCD-4D99382388AC}"/>
          </ac:spMkLst>
        </pc:spChg>
        <pc:spChg chg="add">
          <ac:chgData name="Gabor Papp MD" userId="8af0e474e8f43e25" providerId="LiveId" clId="{5535E810-2EE9-B249-8D03-475310161E64}" dt="2021-10-20T15:25:23.114" v="1883" actId="26606"/>
          <ac:spMkLst>
            <pc:docMk/>
            <pc:sldMk cId="3276360890" sldId="321"/>
            <ac:spMk id="16" creationId="{3783CA14-24A1-485C-8B30-D6A5D87987AD}"/>
          </ac:spMkLst>
        </pc:spChg>
        <pc:spChg chg="add">
          <ac:chgData name="Gabor Papp MD" userId="8af0e474e8f43e25" providerId="LiveId" clId="{5535E810-2EE9-B249-8D03-475310161E64}" dt="2021-10-20T15:25:23.114" v="1883" actId="26606"/>
          <ac:spMkLst>
            <pc:docMk/>
            <pc:sldMk cId="3276360890" sldId="321"/>
            <ac:spMk id="18" creationId="{9A97C86A-04D6-40F7-AE84-31AB43E6A846}"/>
          </ac:spMkLst>
        </pc:spChg>
        <pc:spChg chg="add">
          <ac:chgData name="Gabor Papp MD" userId="8af0e474e8f43e25" providerId="LiveId" clId="{5535E810-2EE9-B249-8D03-475310161E64}" dt="2021-10-20T15:25:23.114" v="1883" actId="26606"/>
          <ac:spMkLst>
            <pc:docMk/>
            <pc:sldMk cId="3276360890" sldId="321"/>
            <ac:spMk id="20" creationId="{FF9F2414-84E8-453E-B1F3-389FDE8192D9}"/>
          </ac:spMkLst>
        </pc:spChg>
        <pc:spChg chg="add">
          <ac:chgData name="Gabor Papp MD" userId="8af0e474e8f43e25" providerId="LiveId" clId="{5535E810-2EE9-B249-8D03-475310161E64}" dt="2021-10-20T15:25:23.114" v="1883" actId="26606"/>
          <ac:spMkLst>
            <pc:docMk/>
            <pc:sldMk cId="3276360890" sldId="321"/>
            <ac:spMk id="22" creationId="{3ECA69A1-7536-43AC-85EF-C7106179F5ED}"/>
          </ac:spMkLst>
        </pc:spChg>
        <pc:picChg chg="add mod">
          <ac:chgData name="Gabor Papp MD" userId="8af0e474e8f43e25" providerId="LiveId" clId="{5535E810-2EE9-B249-8D03-475310161E64}" dt="2021-10-20T15:25:23.114" v="1883" actId="26606"/>
          <ac:picMkLst>
            <pc:docMk/>
            <pc:sldMk cId="3276360890" sldId="321"/>
            <ac:picMk id="5" creationId="{F698F9A5-D64D-5844-89D5-CA778F37DE6E}"/>
          </ac:picMkLst>
        </pc:picChg>
        <pc:picChg chg="add mod">
          <ac:chgData name="Gabor Papp MD" userId="8af0e474e8f43e25" providerId="LiveId" clId="{5535E810-2EE9-B249-8D03-475310161E64}" dt="2021-10-20T19:08:32.960" v="1912"/>
          <ac:picMkLst>
            <pc:docMk/>
            <pc:sldMk cId="3276360890" sldId="321"/>
            <ac:picMk id="11" creationId="{3E85A2B0-177C-EE45-BE44-268378FB4A44}"/>
          </ac:picMkLst>
        </pc:picChg>
      </pc:sldChg>
      <pc:sldChg chg="addSp delSp modSp new mod setBg">
        <pc:chgData name="Gabor Papp MD" userId="8af0e474e8f43e25" providerId="LiveId" clId="{5535E810-2EE9-B249-8D03-475310161E64}" dt="2021-10-21T12:21:23.887" v="2126"/>
        <pc:sldMkLst>
          <pc:docMk/>
          <pc:sldMk cId="60812635" sldId="322"/>
        </pc:sldMkLst>
        <pc:spChg chg="del">
          <ac:chgData name="Gabor Papp MD" userId="8af0e474e8f43e25" providerId="LiveId" clId="{5535E810-2EE9-B249-8D03-475310161E64}" dt="2021-10-21T12:21:03.364" v="2125" actId="26606"/>
          <ac:spMkLst>
            <pc:docMk/>
            <pc:sldMk cId="60812635" sldId="322"/>
            <ac:spMk id="2" creationId="{255D528F-9CFD-1E40-98F5-AF580F9235A6}"/>
          </ac:spMkLst>
        </pc:spChg>
        <pc:spChg chg="del">
          <ac:chgData name="Gabor Papp MD" userId="8af0e474e8f43e25" providerId="LiveId" clId="{5535E810-2EE9-B249-8D03-475310161E64}" dt="2021-10-21T12:20:56.998" v="2124" actId="931"/>
          <ac:spMkLst>
            <pc:docMk/>
            <pc:sldMk cId="60812635" sldId="322"/>
            <ac:spMk id="3" creationId="{5F844D7E-6181-3D48-BA5B-9687E70604F0}"/>
          </ac:spMkLst>
        </pc:spChg>
        <pc:spChg chg="add">
          <ac:chgData name="Gabor Papp MD" userId="8af0e474e8f43e25" providerId="LiveId" clId="{5535E810-2EE9-B249-8D03-475310161E64}" dt="2021-10-21T12:21:03.364" v="2125" actId="26606"/>
          <ac:spMkLst>
            <pc:docMk/>
            <pc:sldMk cId="60812635" sldId="322"/>
            <ac:spMk id="10" creationId="{F3060C83-F051-4F0E-ABAD-AA0DFC48B218}"/>
          </ac:spMkLst>
        </pc:spChg>
        <pc:spChg chg="add">
          <ac:chgData name="Gabor Papp MD" userId="8af0e474e8f43e25" providerId="LiveId" clId="{5535E810-2EE9-B249-8D03-475310161E64}" dt="2021-10-21T12:21:03.364" v="2125" actId="26606"/>
          <ac:spMkLst>
            <pc:docMk/>
            <pc:sldMk cId="60812635" sldId="322"/>
            <ac:spMk id="12" creationId="{83C98ABE-055B-441F-B07E-44F97F083C39}"/>
          </ac:spMkLst>
        </pc:spChg>
        <pc:spChg chg="add">
          <ac:chgData name="Gabor Papp MD" userId="8af0e474e8f43e25" providerId="LiveId" clId="{5535E810-2EE9-B249-8D03-475310161E64}" dt="2021-10-21T12:21:03.364" v="2125" actId="26606"/>
          <ac:spMkLst>
            <pc:docMk/>
            <pc:sldMk cId="60812635" sldId="322"/>
            <ac:spMk id="14" creationId="{29FDB030-9B49-4CED-8CCD-4D99382388AC}"/>
          </ac:spMkLst>
        </pc:spChg>
        <pc:spChg chg="add">
          <ac:chgData name="Gabor Papp MD" userId="8af0e474e8f43e25" providerId="LiveId" clId="{5535E810-2EE9-B249-8D03-475310161E64}" dt="2021-10-21T12:21:03.364" v="2125" actId="26606"/>
          <ac:spMkLst>
            <pc:docMk/>
            <pc:sldMk cId="60812635" sldId="322"/>
            <ac:spMk id="16" creationId="{3783CA14-24A1-485C-8B30-D6A5D87987AD}"/>
          </ac:spMkLst>
        </pc:spChg>
        <pc:spChg chg="add">
          <ac:chgData name="Gabor Papp MD" userId="8af0e474e8f43e25" providerId="LiveId" clId="{5535E810-2EE9-B249-8D03-475310161E64}" dt="2021-10-21T12:21:03.364" v="2125" actId="26606"/>
          <ac:spMkLst>
            <pc:docMk/>
            <pc:sldMk cId="60812635" sldId="322"/>
            <ac:spMk id="18" creationId="{9A97C86A-04D6-40F7-AE84-31AB43E6A846}"/>
          </ac:spMkLst>
        </pc:spChg>
        <pc:spChg chg="add">
          <ac:chgData name="Gabor Papp MD" userId="8af0e474e8f43e25" providerId="LiveId" clId="{5535E810-2EE9-B249-8D03-475310161E64}" dt="2021-10-21T12:21:03.364" v="2125" actId="26606"/>
          <ac:spMkLst>
            <pc:docMk/>
            <pc:sldMk cId="60812635" sldId="322"/>
            <ac:spMk id="20" creationId="{FF9F2414-84E8-453E-B1F3-389FDE8192D9}"/>
          </ac:spMkLst>
        </pc:spChg>
        <pc:spChg chg="add">
          <ac:chgData name="Gabor Papp MD" userId="8af0e474e8f43e25" providerId="LiveId" clId="{5535E810-2EE9-B249-8D03-475310161E64}" dt="2021-10-21T12:21:03.364" v="2125" actId="26606"/>
          <ac:spMkLst>
            <pc:docMk/>
            <pc:sldMk cId="60812635" sldId="322"/>
            <ac:spMk id="22" creationId="{3ECA69A1-7536-43AC-85EF-C7106179F5ED}"/>
          </ac:spMkLst>
        </pc:spChg>
        <pc:picChg chg="add mod">
          <ac:chgData name="Gabor Papp MD" userId="8af0e474e8f43e25" providerId="LiveId" clId="{5535E810-2EE9-B249-8D03-475310161E64}" dt="2021-10-21T12:21:03.364" v="2125" actId="26606"/>
          <ac:picMkLst>
            <pc:docMk/>
            <pc:sldMk cId="60812635" sldId="322"/>
            <ac:picMk id="5" creationId="{79EE99D5-44F0-1246-A098-7F938AC066E4}"/>
          </ac:picMkLst>
        </pc:picChg>
        <pc:picChg chg="add mod">
          <ac:chgData name="Gabor Papp MD" userId="8af0e474e8f43e25" providerId="LiveId" clId="{5535E810-2EE9-B249-8D03-475310161E64}" dt="2021-10-21T12:21:23.887" v="2126"/>
          <ac:picMkLst>
            <pc:docMk/>
            <pc:sldMk cId="60812635" sldId="322"/>
            <ac:picMk id="13" creationId="{FFC8C147-58D7-3B4D-B1C0-E184F29A9D44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munkalap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/>
              <a:t>Terhelések megoszlása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Munka1!$B$1</c:f>
              <c:strCache>
                <c:ptCount val="1"/>
                <c:pt idx="0">
                  <c:v>Értékesítés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E8A-164A-9A1D-3FC0DBD1157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E8A-164A-9A1D-3FC0DBD1157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E8A-164A-9A1D-3FC0DBD1157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E8A-164A-9A1D-3FC0DBD1157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1E8A-164A-9A1D-3FC0DBD1157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1E8A-164A-9A1D-3FC0DBD1157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1E8A-164A-9A1D-3FC0DBD1157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1E8A-164A-9A1D-3FC0DBD11574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1E8A-164A-9A1D-3FC0DBD11574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1E8A-164A-9A1D-3FC0DBD11574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1E8A-164A-9A1D-3FC0DBD11574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Munka1!$A$2:$A$12</c:f>
              <c:strCache>
                <c:ptCount val="11"/>
                <c:pt idx="0">
                  <c:v>Tehéntej</c:v>
                </c:pt>
                <c:pt idx="1">
                  <c:v>Tojás</c:v>
                </c:pt>
                <c:pt idx="2">
                  <c:v>Földimogyoró</c:v>
                </c:pt>
                <c:pt idx="3">
                  <c:v>Európai mogyoró</c:v>
                </c:pt>
                <c:pt idx="4">
                  <c:v>dió</c:v>
                </c:pt>
                <c:pt idx="5">
                  <c:v>zöldborsó</c:v>
                </c:pt>
                <c:pt idx="6">
                  <c:v>napraforgó</c:v>
                </c:pt>
                <c:pt idx="7">
                  <c:v>mandula</c:v>
                </c:pt>
                <c:pt idx="8">
                  <c:v>paradicsom</c:v>
                </c:pt>
                <c:pt idx="9">
                  <c:v>Őszibarack</c:v>
                </c:pt>
                <c:pt idx="10">
                  <c:v>Dianás cukor</c:v>
                </c:pt>
              </c:strCache>
            </c:strRef>
          </c:cat>
          <c:val>
            <c:numRef>
              <c:f>Munka1!$B$2:$B$12</c:f>
              <c:numCache>
                <c:formatCode>General</c:formatCode>
                <c:ptCount val="11"/>
                <c:pt idx="0">
                  <c:v>71</c:v>
                </c:pt>
                <c:pt idx="1">
                  <c:v>12</c:v>
                </c:pt>
                <c:pt idx="2">
                  <c:v>9</c:v>
                </c:pt>
                <c:pt idx="3">
                  <c:v>8</c:v>
                </c:pt>
                <c:pt idx="4">
                  <c:v>5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1E8A-164A-9A1D-3FC0DBD1157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9D4EF0-4FE7-4EA0-85B5-EA0E98BC4F3D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EFDF24D-16F4-4992-BC3F-A8CC532D7E8B}">
      <dgm:prSet/>
      <dgm:spPr/>
      <dgm:t>
        <a:bodyPr/>
        <a:lstStyle/>
        <a:p>
          <a:r>
            <a:rPr lang="hu-HU" dirty="0"/>
            <a:t>Általános kérdések, demográfia, allergia </a:t>
          </a:r>
          <a:r>
            <a:rPr lang="hu-HU" dirty="0" err="1"/>
            <a:t>tipus</a:t>
          </a:r>
          <a:r>
            <a:rPr lang="hu-HU" dirty="0"/>
            <a:t>, társbetegségek</a:t>
          </a:r>
          <a:endParaRPr lang="en-US" dirty="0"/>
        </a:p>
      </dgm:t>
    </dgm:pt>
    <dgm:pt modelId="{04C0C2CE-74B1-4C8B-93F8-73D876BE7DC3}" type="parTrans" cxnId="{CD3DC0AD-854F-418E-9B95-5FB9AFBB3BC8}">
      <dgm:prSet/>
      <dgm:spPr/>
      <dgm:t>
        <a:bodyPr/>
        <a:lstStyle/>
        <a:p>
          <a:endParaRPr lang="en-US"/>
        </a:p>
      </dgm:t>
    </dgm:pt>
    <dgm:pt modelId="{7CE7395C-72CD-4CED-9592-99854131B036}" type="sibTrans" cxnId="{CD3DC0AD-854F-418E-9B95-5FB9AFBB3BC8}">
      <dgm:prSet/>
      <dgm:spPr/>
      <dgm:t>
        <a:bodyPr/>
        <a:lstStyle/>
        <a:p>
          <a:endParaRPr lang="en-US"/>
        </a:p>
      </dgm:t>
    </dgm:pt>
    <dgm:pt modelId="{59FED248-E54D-4A62-8DCE-F1D53445D33E}">
      <dgm:prSet/>
      <dgm:spPr/>
      <dgm:t>
        <a:bodyPr/>
        <a:lstStyle/>
        <a:p>
          <a:r>
            <a:rPr lang="hu-HU"/>
            <a:t>Iskolai étkeztetéssel kapcsolatos problémák, feladatok</a:t>
          </a:r>
          <a:endParaRPr lang="en-US"/>
        </a:p>
      </dgm:t>
    </dgm:pt>
    <dgm:pt modelId="{F21EB747-6B99-442A-ADBE-DD5D169C81CE}" type="parTrans" cxnId="{1C6B1754-EF53-4A43-90EC-CD968187E3F9}">
      <dgm:prSet/>
      <dgm:spPr/>
      <dgm:t>
        <a:bodyPr/>
        <a:lstStyle/>
        <a:p>
          <a:endParaRPr lang="en-US"/>
        </a:p>
      </dgm:t>
    </dgm:pt>
    <dgm:pt modelId="{DF86335C-54FB-45AD-93AB-206B32C9AA9E}" type="sibTrans" cxnId="{1C6B1754-EF53-4A43-90EC-CD968187E3F9}">
      <dgm:prSet/>
      <dgm:spPr/>
      <dgm:t>
        <a:bodyPr/>
        <a:lstStyle/>
        <a:p>
          <a:endParaRPr lang="en-US"/>
        </a:p>
      </dgm:t>
    </dgm:pt>
    <dgm:pt modelId="{0EC3F83A-6948-47BB-BFAF-32CAB36DB0CF}">
      <dgm:prSet/>
      <dgm:spPr/>
      <dgm:t>
        <a:bodyPr/>
        <a:lstStyle/>
        <a:p>
          <a:r>
            <a:rPr lang="hu-HU"/>
            <a:t>Szülői szorongásra felmérése.</a:t>
          </a:r>
          <a:endParaRPr lang="en-US"/>
        </a:p>
      </dgm:t>
    </dgm:pt>
    <dgm:pt modelId="{BFE9C9D5-A189-46ED-9E48-C72FDAB28931}" type="parTrans" cxnId="{477DBC68-1A2F-4EAF-AA16-A329619F7ABD}">
      <dgm:prSet/>
      <dgm:spPr/>
      <dgm:t>
        <a:bodyPr/>
        <a:lstStyle/>
        <a:p>
          <a:endParaRPr lang="en-US"/>
        </a:p>
      </dgm:t>
    </dgm:pt>
    <dgm:pt modelId="{13E4438D-A727-4553-98BC-8F59228C9996}" type="sibTrans" cxnId="{477DBC68-1A2F-4EAF-AA16-A329619F7ABD}">
      <dgm:prSet/>
      <dgm:spPr/>
      <dgm:t>
        <a:bodyPr/>
        <a:lstStyle/>
        <a:p>
          <a:endParaRPr lang="en-US"/>
        </a:p>
      </dgm:t>
    </dgm:pt>
    <dgm:pt modelId="{4FD18DA2-274A-5C44-96B7-A386CCD799F0}" type="pres">
      <dgm:prSet presAssocID="{0E9D4EF0-4FE7-4EA0-85B5-EA0E98BC4F3D}" presName="linear" presStyleCnt="0">
        <dgm:presLayoutVars>
          <dgm:animLvl val="lvl"/>
          <dgm:resizeHandles val="exact"/>
        </dgm:presLayoutVars>
      </dgm:prSet>
      <dgm:spPr/>
    </dgm:pt>
    <dgm:pt modelId="{8B36B1FC-2083-C846-B06C-7962986D42A7}" type="pres">
      <dgm:prSet presAssocID="{CEFDF24D-16F4-4992-BC3F-A8CC532D7E8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40719C1-194C-2248-8CC3-5934285C2542}" type="pres">
      <dgm:prSet presAssocID="{7CE7395C-72CD-4CED-9592-99854131B036}" presName="spacer" presStyleCnt="0"/>
      <dgm:spPr/>
    </dgm:pt>
    <dgm:pt modelId="{2E254A0F-347A-D443-8407-2D3393BF945F}" type="pres">
      <dgm:prSet presAssocID="{59FED248-E54D-4A62-8DCE-F1D53445D33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4E646EE-38B6-6B4A-8778-A5C820FDA339}" type="pres">
      <dgm:prSet presAssocID="{DF86335C-54FB-45AD-93AB-206B32C9AA9E}" presName="spacer" presStyleCnt="0"/>
      <dgm:spPr/>
    </dgm:pt>
    <dgm:pt modelId="{C871466F-FEB4-CD4A-AAAB-6A0764C759C1}" type="pres">
      <dgm:prSet presAssocID="{0EC3F83A-6948-47BB-BFAF-32CAB36DB0CF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1C6B1754-EF53-4A43-90EC-CD968187E3F9}" srcId="{0E9D4EF0-4FE7-4EA0-85B5-EA0E98BC4F3D}" destId="{59FED248-E54D-4A62-8DCE-F1D53445D33E}" srcOrd="1" destOrd="0" parTransId="{F21EB747-6B99-442A-ADBE-DD5D169C81CE}" sibTransId="{DF86335C-54FB-45AD-93AB-206B32C9AA9E}"/>
    <dgm:cxn modelId="{477DBC68-1A2F-4EAF-AA16-A329619F7ABD}" srcId="{0E9D4EF0-4FE7-4EA0-85B5-EA0E98BC4F3D}" destId="{0EC3F83A-6948-47BB-BFAF-32CAB36DB0CF}" srcOrd="2" destOrd="0" parTransId="{BFE9C9D5-A189-46ED-9E48-C72FDAB28931}" sibTransId="{13E4438D-A727-4553-98BC-8F59228C9996}"/>
    <dgm:cxn modelId="{B4F9A290-2A20-B543-A57B-F3D260F0D5A0}" type="presOf" srcId="{CEFDF24D-16F4-4992-BC3F-A8CC532D7E8B}" destId="{8B36B1FC-2083-C846-B06C-7962986D42A7}" srcOrd="0" destOrd="0" presId="urn:microsoft.com/office/officeart/2005/8/layout/vList2"/>
    <dgm:cxn modelId="{CD3DC0AD-854F-418E-9B95-5FB9AFBB3BC8}" srcId="{0E9D4EF0-4FE7-4EA0-85B5-EA0E98BC4F3D}" destId="{CEFDF24D-16F4-4992-BC3F-A8CC532D7E8B}" srcOrd="0" destOrd="0" parTransId="{04C0C2CE-74B1-4C8B-93F8-73D876BE7DC3}" sibTransId="{7CE7395C-72CD-4CED-9592-99854131B036}"/>
    <dgm:cxn modelId="{A6C8EFBC-882D-394B-8883-29CFA7B393D7}" type="presOf" srcId="{0E9D4EF0-4FE7-4EA0-85B5-EA0E98BC4F3D}" destId="{4FD18DA2-274A-5C44-96B7-A386CCD799F0}" srcOrd="0" destOrd="0" presId="urn:microsoft.com/office/officeart/2005/8/layout/vList2"/>
    <dgm:cxn modelId="{F9A831CD-98C1-7A41-8673-9831076ADDE9}" type="presOf" srcId="{59FED248-E54D-4A62-8DCE-F1D53445D33E}" destId="{2E254A0F-347A-D443-8407-2D3393BF945F}" srcOrd="0" destOrd="0" presId="urn:microsoft.com/office/officeart/2005/8/layout/vList2"/>
    <dgm:cxn modelId="{E9FBA0DE-C228-0347-8FB7-22B62500F3B7}" type="presOf" srcId="{0EC3F83A-6948-47BB-BFAF-32CAB36DB0CF}" destId="{C871466F-FEB4-CD4A-AAAB-6A0764C759C1}" srcOrd="0" destOrd="0" presId="urn:microsoft.com/office/officeart/2005/8/layout/vList2"/>
    <dgm:cxn modelId="{1550A55E-2113-0143-968F-E6C8D49521B6}" type="presParOf" srcId="{4FD18DA2-274A-5C44-96B7-A386CCD799F0}" destId="{8B36B1FC-2083-C846-B06C-7962986D42A7}" srcOrd="0" destOrd="0" presId="urn:microsoft.com/office/officeart/2005/8/layout/vList2"/>
    <dgm:cxn modelId="{171A4ACD-7077-2B42-A6FD-3E8DA4773D4A}" type="presParOf" srcId="{4FD18DA2-274A-5C44-96B7-A386CCD799F0}" destId="{D40719C1-194C-2248-8CC3-5934285C2542}" srcOrd="1" destOrd="0" presId="urn:microsoft.com/office/officeart/2005/8/layout/vList2"/>
    <dgm:cxn modelId="{BA86A55D-EC04-6F41-9C3D-3FFF79225820}" type="presParOf" srcId="{4FD18DA2-274A-5C44-96B7-A386CCD799F0}" destId="{2E254A0F-347A-D443-8407-2D3393BF945F}" srcOrd="2" destOrd="0" presId="urn:microsoft.com/office/officeart/2005/8/layout/vList2"/>
    <dgm:cxn modelId="{6898AB56-F900-124F-84F5-BCAB9E30ECA1}" type="presParOf" srcId="{4FD18DA2-274A-5C44-96B7-A386CCD799F0}" destId="{D4E646EE-38B6-6B4A-8778-A5C820FDA339}" srcOrd="3" destOrd="0" presId="urn:microsoft.com/office/officeart/2005/8/layout/vList2"/>
    <dgm:cxn modelId="{378B0A36-B884-E247-BA66-313526315588}" type="presParOf" srcId="{4FD18DA2-274A-5C44-96B7-A386CCD799F0}" destId="{C871466F-FEB4-CD4A-AAAB-6A0764C759C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D34BE6-2A0C-450B-ABB3-7D2CBD44A84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ABE566EC-3E40-450E-98F9-B5BD5BE3DFF3}">
      <dgm:prSet/>
      <dgm:spPr/>
      <dgm:t>
        <a:bodyPr/>
        <a:lstStyle/>
        <a:p>
          <a:r>
            <a:rPr lang="hu-HU"/>
            <a:t>Átlagos érték: 2.96</a:t>
          </a:r>
          <a:endParaRPr lang="en-US"/>
        </a:p>
      </dgm:t>
    </dgm:pt>
    <dgm:pt modelId="{B49AD142-6C46-4B88-A78F-9BB8E5E65403}" type="parTrans" cxnId="{842D5924-9FC0-4347-A17B-CBA725C44408}">
      <dgm:prSet/>
      <dgm:spPr/>
      <dgm:t>
        <a:bodyPr/>
        <a:lstStyle/>
        <a:p>
          <a:endParaRPr lang="en-US"/>
        </a:p>
      </dgm:t>
    </dgm:pt>
    <dgm:pt modelId="{DC49135D-66EC-422C-B1D9-7EEEEB9175E5}" type="sibTrans" cxnId="{842D5924-9FC0-4347-A17B-CBA725C44408}">
      <dgm:prSet/>
      <dgm:spPr/>
      <dgm:t>
        <a:bodyPr/>
        <a:lstStyle/>
        <a:p>
          <a:endParaRPr lang="en-US"/>
        </a:p>
      </dgm:t>
    </dgm:pt>
    <dgm:pt modelId="{4F4CEE2B-07DA-4ED6-917E-322F98589C71}">
      <dgm:prSet/>
      <dgm:spPr/>
      <dgm:t>
        <a:bodyPr/>
        <a:lstStyle/>
        <a:p>
          <a:r>
            <a:rPr lang="hu-HU"/>
            <a:t>Anaphylaxiás gyermekek szüleinél mért érték: 4.28</a:t>
          </a:r>
          <a:endParaRPr lang="en-US"/>
        </a:p>
      </dgm:t>
    </dgm:pt>
    <dgm:pt modelId="{758D8893-F43A-4624-BE95-0DBB424229A1}" type="parTrans" cxnId="{9F4AA584-839E-42F1-95FA-B9AD2A2D7306}">
      <dgm:prSet/>
      <dgm:spPr/>
      <dgm:t>
        <a:bodyPr/>
        <a:lstStyle/>
        <a:p>
          <a:endParaRPr lang="en-US"/>
        </a:p>
      </dgm:t>
    </dgm:pt>
    <dgm:pt modelId="{25AFB47D-7AB6-4C42-B719-72E03DB97C7C}" type="sibTrans" cxnId="{9F4AA584-839E-42F1-95FA-B9AD2A2D7306}">
      <dgm:prSet/>
      <dgm:spPr/>
      <dgm:t>
        <a:bodyPr/>
        <a:lstStyle/>
        <a:p>
          <a:endParaRPr lang="en-US"/>
        </a:p>
      </dgm:t>
    </dgm:pt>
    <dgm:pt modelId="{042E430B-371A-044A-9B8D-6C19DF69651D}" type="pres">
      <dgm:prSet presAssocID="{94D34BE6-2A0C-450B-ABB3-7D2CBD44A84E}" presName="linear" presStyleCnt="0">
        <dgm:presLayoutVars>
          <dgm:animLvl val="lvl"/>
          <dgm:resizeHandles val="exact"/>
        </dgm:presLayoutVars>
      </dgm:prSet>
      <dgm:spPr/>
    </dgm:pt>
    <dgm:pt modelId="{F69A6188-18CC-9A4A-9420-5B6D8B998AF2}" type="pres">
      <dgm:prSet presAssocID="{ABE566EC-3E40-450E-98F9-B5BD5BE3DFF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77C535B-AECD-304B-A2A6-2B3304DE0008}" type="pres">
      <dgm:prSet presAssocID="{DC49135D-66EC-422C-B1D9-7EEEEB9175E5}" presName="spacer" presStyleCnt="0"/>
      <dgm:spPr/>
    </dgm:pt>
    <dgm:pt modelId="{17731BB2-7A80-4147-864A-9BB5A3FB9CCE}" type="pres">
      <dgm:prSet presAssocID="{4F4CEE2B-07DA-4ED6-917E-322F98589C71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E7E43C1B-7341-9C4D-9D68-126090BD02D1}" type="presOf" srcId="{ABE566EC-3E40-450E-98F9-B5BD5BE3DFF3}" destId="{F69A6188-18CC-9A4A-9420-5B6D8B998AF2}" srcOrd="0" destOrd="0" presId="urn:microsoft.com/office/officeart/2005/8/layout/vList2"/>
    <dgm:cxn modelId="{0C6DBD1F-17D2-9C40-A1E2-1FC4F924C177}" type="presOf" srcId="{4F4CEE2B-07DA-4ED6-917E-322F98589C71}" destId="{17731BB2-7A80-4147-864A-9BB5A3FB9CCE}" srcOrd="0" destOrd="0" presId="urn:microsoft.com/office/officeart/2005/8/layout/vList2"/>
    <dgm:cxn modelId="{842D5924-9FC0-4347-A17B-CBA725C44408}" srcId="{94D34BE6-2A0C-450B-ABB3-7D2CBD44A84E}" destId="{ABE566EC-3E40-450E-98F9-B5BD5BE3DFF3}" srcOrd="0" destOrd="0" parTransId="{B49AD142-6C46-4B88-A78F-9BB8E5E65403}" sibTransId="{DC49135D-66EC-422C-B1D9-7EEEEB9175E5}"/>
    <dgm:cxn modelId="{9F4AA584-839E-42F1-95FA-B9AD2A2D7306}" srcId="{94D34BE6-2A0C-450B-ABB3-7D2CBD44A84E}" destId="{4F4CEE2B-07DA-4ED6-917E-322F98589C71}" srcOrd="1" destOrd="0" parTransId="{758D8893-F43A-4624-BE95-0DBB424229A1}" sibTransId="{25AFB47D-7AB6-4C42-B719-72E03DB97C7C}"/>
    <dgm:cxn modelId="{A98884F9-EE09-3746-A99F-BCEAC4D0A11D}" type="presOf" srcId="{94D34BE6-2A0C-450B-ABB3-7D2CBD44A84E}" destId="{042E430B-371A-044A-9B8D-6C19DF69651D}" srcOrd="0" destOrd="0" presId="urn:microsoft.com/office/officeart/2005/8/layout/vList2"/>
    <dgm:cxn modelId="{D05CD88F-9C28-FD41-AB99-E6911F92DFCC}" type="presParOf" srcId="{042E430B-371A-044A-9B8D-6C19DF69651D}" destId="{F69A6188-18CC-9A4A-9420-5B6D8B998AF2}" srcOrd="0" destOrd="0" presId="urn:microsoft.com/office/officeart/2005/8/layout/vList2"/>
    <dgm:cxn modelId="{96ACA0D6-F112-5746-BA58-A7671E5E3B32}" type="presParOf" srcId="{042E430B-371A-044A-9B8D-6C19DF69651D}" destId="{777C535B-AECD-304B-A2A6-2B3304DE0008}" srcOrd="1" destOrd="0" presId="urn:microsoft.com/office/officeart/2005/8/layout/vList2"/>
    <dgm:cxn modelId="{8B87C923-BE2D-6341-AA7F-36CB22F88A17}" type="presParOf" srcId="{042E430B-371A-044A-9B8D-6C19DF69651D}" destId="{17731BB2-7A80-4147-864A-9BB5A3FB9CC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A90D6D-7660-443A-98E7-C17F9E5C4473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EBE18AF-017E-44F6-81A9-4F14EC89EC56}">
      <dgm:prSet/>
      <dgm:spPr/>
      <dgm:t>
        <a:bodyPr/>
        <a:lstStyle/>
        <a:p>
          <a:r>
            <a:rPr lang="hu-HU" dirty="0"/>
            <a:t>Ha az ismeretlent ismerőssé tesszük </a:t>
          </a:r>
          <a:endParaRPr lang="en-US" dirty="0"/>
        </a:p>
      </dgm:t>
    </dgm:pt>
    <dgm:pt modelId="{8C8EB377-384A-4E1B-ACE1-BDCF81FB0555}" type="parTrans" cxnId="{A931939C-3836-4DD8-8051-A0F72BEFA933}">
      <dgm:prSet/>
      <dgm:spPr/>
      <dgm:t>
        <a:bodyPr/>
        <a:lstStyle/>
        <a:p>
          <a:endParaRPr lang="en-US"/>
        </a:p>
      </dgm:t>
    </dgm:pt>
    <dgm:pt modelId="{D6B4AC32-34B4-4A20-A43C-D809E3C8735A}" type="sibTrans" cxnId="{A931939C-3836-4DD8-8051-A0F72BEFA933}">
      <dgm:prSet phldrT="1"/>
      <dgm:spPr/>
      <dgm:t>
        <a:bodyPr/>
        <a:lstStyle/>
        <a:p>
          <a:r>
            <a:rPr lang="en-US"/>
            <a:t>1</a:t>
          </a:r>
        </a:p>
      </dgm:t>
    </dgm:pt>
    <dgm:pt modelId="{01D8FDA0-7DFA-44FB-9C22-9AB95A5A3767}">
      <dgm:prSet/>
      <dgm:spPr/>
      <dgm:t>
        <a:bodyPr/>
        <a:lstStyle/>
        <a:p>
          <a:r>
            <a:rPr lang="hu-HU" dirty="0"/>
            <a:t> a tehetetlenséget pedig cselekvéssé leszünk képesek változtatni</a:t>
          </a:r>
          <a:endParaRPr lang="en-US" dirty="0"/>
        </a:p>
      </dgm:t>
    </dgm:pt>
    <dgm:pt modelId="{ECC9125D-B90C-4559-945F-4F9C509D8BBD}" type="parTrans" cxnId="{D3EEDE31-84AF-4D11-B95F-7A9E2B87D7F3}">
      <dgm:prSet/>
      <dgm:spPr/>
      <dgm:t>
        <a:bodyPr/>
        <a:lstStyle/>
        <a:p>
          <a:endParaRPr lang="en-US"/>
        </a:p>
      </dgm:t>
    </dgm:pt>
    <dgm:pt modelId="{0BDA0E47-E39C-4A5C-A7A2-888C0D718077}" type="sibTrans" cxnId="{D3EEDE31-84AF-4D11-B95F-7A9E2B87D7F3}">
      <dgm:prSet phldrT="2"/>
      <dgm:spPr/>
      <dgm:t>
        <a:bodyPr/>
        <a:lstStyle/>
        <a:p>
          <a:r>
            <a:rPr lang="en-US"/>
            <a:t>2</a:t>
          </a:r>
        </a:p>
      </dgm:t>
    </dgm:pt>
    <dgm:pt modelId="{E0896329-338E-4333-9EAD-08173742393F}">
      <dgm:prSet/>
      <dgm:spPr/>
      <dgm:t>
        <a:bodyPr/>
        <a:lstStyle/>
        <a:p>
          <a:r>
            <a:rPr lang="hu-HU"/>
            <a:t>Allergia szempontjából biztonságosabb iskolába járhatnak étel és egyéb allergiás gyermekeink</a:t>
          </a:r>
          <a:endParaRPr lang="en-US"/>
        </a:p>
      </dgm:t>
    </dgm:pt>
    <dgm:pt modelId="{4151B0C8-B5C2-40D6-A217-880282E69A1D}" type="parTrans" cxnId="{6DBB0E0C-EEDE-4203-9782-4F3B42153C26}">
      <dgm:prSet/>
      <dgm:spPr/>
      <dgm:t>
        <a:bodyPr/>
        <a:lstStyle/>
        <a:p>
          <a:endParaRPr lang="en-US"/>
        </a:p>
      </dgm:t>
    </dgm:pt>
    <dgm:pt modelId="{01EC2204-490E-49ED-BBB9-676F13464E51}" type="sibTrans" cxnId="{6DBB0E0C-EEDE-4203-9782-4F3B42153C26}">
      <dgm:prSet phldrT="3"/>
      <dgm:spPr/>
      <dgm:t>
        <a:bodyPr/>
        <a:lstStyle/>
        <a:p>
          <a:r>
            <a:rPr lang="en-US"/>
            <a:t>3</a:t>
          </a:r>
        </a:p>
      </dgm:t>
    </dgm:pt>
    <dgm:pt modelId="{0C4B8C11-2158-764B-946A-3826D896DB03}" type="pres">
      <dgm:prSet presAssocID="{1AA90D6D-7660-443A-98E7-C17F9E5C4473}" presName="Name0" presStyleCnt="0">
        <dgm:presLayoutVars>
          <dgm:animLvl val="lvl"/>
          <dgm:resizeHandles val="exact"/>
        </dgm:presLayoutVars>
      </dgm:prSet>
      <dgm:spPr/>
    </dgm:pt>
    <dgm:pt modelId="{3F1A93A1-2944-A04A-8262-1051403AD104}" type="pres">
      <dgm:prSet presAssocID="{CEBE18AF-017E-44F6-81A9-4F14EC89EC56}" presName="compositeNode" presStyleCnt="0">
        <dgm:presLayoutVars>
          <dgm:bulletEnabled val="1"/>
        </dgm:presLayoutVars>
      </dgm:prSet>
      <dgm:spPr/>
    </dgm:pt>
    <dgm:pt modelId="{0394144E-FF49-DB42-B50B-FE61BDEB0419}" type="pres">
      <dgm:prSet presAssocID="{CEBE18AF-017E-44F6-81A9-4F14EC89EC56}" presName="bgRect" presStyleLbl="bgAccFollowNode1" presStyleIdx="0" presStyleCnt="3"/>
      <dgm:spPr/>
    </dgm:pt>
    <dgm:pt modelId="{CD7275DF-A7C6-404E-B1CE-B19859C64423}" type="pres">
      <dgm:prSet presAssocID="{D6B4AC32-34B4-4A20-A43C-D809E3C8735A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E2E6039A-AE5C-E044-B023-244FD3F52C3C}" type="pres">
      <dgm:prSet presAssocID="{CEBE18AF-017E-44F6-81A9-4F14EC89EC56}" presName="bottomLine" presStyleLbl="alignNode1" presStyleIdx="1" presStyleCnt="6">
        <dgm:presLayoutVars/>
      </dgm:prSet>
      <dgm:spPr/>
    </dgm:pt>
    <dgm:pt modelId="{17560686-0616-614B-B40E-9E8315F3DF51}" type="pres">
      <dgm:prSet presAssocID="{CEBE18AF-017E-44F6-81A9-4F14EC89EC56}" presName="nodeText" presStyleLbl="bgAccFollowNode1" presStyleIdx="0" presStyleCnt="3">
        <dgm:presLayoutVars>
          <dgm:bulletEnabled val="1"/>
        </dgm:presLayoutVars>
      </dgm:prSet>
      <dgm:spPr/>
    </dgm:pt>
    <dgm:pt modelId="{D12A5C29-0BB5-474F-B2A3-8B16A4132BF1}" type="pres">
      <dgm:prSet presAssocID="{D6B4AC32-34B4-4A20-A43C-D809E3C8735A}" presName="sibTrans" presStyleCnt="0"/>
      <dgm:spPr/>
    </dgm:pt>
    <dgm:pt modelId="{6C56C71D-03CC-D549-B19B-68449FB37BC6}" type="pres">
      <dgm:prSet presAssocID="{01D8FDA0-7DFA-44FB-9C22-9AB95A5A3767}" presName="compositeNode" presStyleCnt="0">
        <dgm:presLayoutVars>
          <dgm:bulletEnabled val="1"/>
        </dgm:presLayoutVars>
      </dgm:prSet>
      <dgm:spPr/>
    </dgm:pt>
    <dgm:pt modelId="{2A8B2B08-F981-D34C-8E95-79B1B0823475}" type="pres">
      <dgm:prSet presAssocID="{01D8FDA0-7DFA-44FB-9C22-9AB95A5A3767}" presName="bgRect" presStyleLbl="bgAccFollowNode1" presStyleIdx="1" presStyleCnt="3"/>
      <dgm:spPr/>
    </dgm:pt>
    <dgm:pt modelId="{5BF89B90-6AA9-404B-BFA4-E528B7C7C6E1}" type="pres">
      <dgm:prSet presAssocID="{0BDA0E47-E39C-4A5C-A7A2-888C0D718077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2A93FB1E-3D94-FE4C-AC1C-D158C28055F2}" type="pres">
      <dgm:prSet presAssocID="{01D8FDA0-7DFA-44FB-9C22-9AB95A5A3767}" presName="bottomLine" presStyleLbl="alignNode1" presStyleIdx="3" presStyleCnt="6">
        <dgm:presLayoutVars/>
      </dgm:prSet>
      <dgm:spPr/>
    </dgm:pt>
    <dgm:pt modelId="{32E99C1A-7DD0-554E-A4FB-FFF29B06A5F9}" type="pres">
      <dgm:prSet presAssocID="{01D8FDA0-7DFA-44FB-9C22-9AB95A5A3767}" presName="nodeText" presStyleLbl="bgAccFollowNode1" presStyleIdx="1" presStyleCnt="3">
        <dgm:presLayoutVars>
          <dgm:bulletEnabled val="1"/>
        </dgm:presLayoutVars>
      </dgm:prSet>
      <dgm:spPr/>
    </dgm:pt>
    <dgm:pt modelId="{B96CD361-ABD1-8845-AC03-A88737475B74}" type="pres">
      <dgm:prSet presAssocID="{0BDA0E47-E39C-4A5C-A7A2-888C0D718077}" presName="sibTrans" presStyleCnt="0"/>
      <dgm:spPr/>
    </dgm:pt>
    <dgm:pt modelId="{7C9E2501-C4DA-E34C-94DA-5EDD526D9484}" type="pres">
      <dgm:prSet presAssocID="{E0896329-338E-4333-9EAD-08173742393F}" presName="compositeNode" presStyleCnt="0">
        <dgm:presLayoutVars>
          <dgm:bulletEnabled val="1"/>
        </dgm:presLayoutVars>
      </dgm:prSet>
      <dgm:spPr/>
    </dgm:pt>
    <dgm:pt modelId="{153CDB99-B903-D64F-9731-B08CE697C24F}" type="pres">
      <dgm:prSet presAssocID="{E0896329-338E-4333-9EAD-08173742393F}" presName="bgRect" presStyleLbl="bgAccFollowNode1" presStyleIdx="2" presStyleCnt="3"/>
      <dgm:spPr/>
    </dgm:pt>
    <dgm:pt modelId="{972327C5-34C6-1149-AFD3-03E4A1E68348}" type="pres">
      <dgm:prSet presAssocID="{01EC2204-490E-49ED-BBB9-676F13464E51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24AE774E-5179-574C-A736-859D8EE6CC66}" type="pres">
      <dgm:prSet presAssocID="{E0896329-338E-4333-9EAD-08173742393F}" presName="bottomLine" presStyleLbl="alignNode1" presStyleIdx="5" presStyleCnt="6">
        <dgm:presLayoutVars/>
      </dgm:prSet>
      <dgm:spPr/>
    </dgm:pt>
    <dgm:pt modelId="{0DF3747D-8BAE-FC48-BA55-8FC0A0B4F1A2}" type="pres">
      <dgm:prSet presAssocID="{E0896329-338E-4333-9EAD-08173742393F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6DBB0E0C-EEDE-4203-9782-4F3B42153C26}" srcId="{1AA90D6D-7660-443A-98E7-C17F9E5C4473}" destId="{E0896329-338E-4333-9EAD-08173742393F}" srcOrd="2" destOrd="0" parTransId="{4151B0C8-B5C2-40D6-A217-880282E69A1D}" sibTransId="{01EC2204-490E-49ED-BBB9-676F13464E51}"/>
    <dgm:cxn modelId="{D3EEDE31-84AF-4D11-B95F-7A9E2B87D7F3}" srcId="{1AA90D6D-7660-443A-98E7-C17F9E5C4473}" destId="{01D8FDA0-7DFA-44FB-9C22-9AB95A5A3767}" srcOrd="1" destOrd="0" parTransId="{ECC9125D-B90C-4559-945F-4F9C509D8BBD}" sibTransId="{0BDA0E47-E39C-4A5C-A7A2-888C0D718077}"/>
    <dgm:cxn modelId="{EE9D335F-E941-1347-BA05-F303EF58DC99}" type="presOf" srcId="{CEBE18AF-017E-44F6-81A9-4F14EC89EC56}" destId="{17560686-0616-614B-B40E-9E8315F3DF51}" srcOrd="1" destOrd="0" presId="urn:microsoft.com/office/officeart/2016/7/layout/BasicLinearProcessNumbered"/>
    <dgm:cxn modelId="{58162670-60EB-A840-9251-4EFE75132CAA}" type="presOf" srcId="{E0896329-338E-4333-9EAD-08173742393F}" destId="{153CDB99-B903-D64F-9731-B08CE697C24F}" srcOrd="0" destOrd="0" presId="urn:microsoft.com/office/officeart/2016/7/layout/BasicLinearProcessNumbered"/>
    <dgm:cxn modelId="{C539CB7F-A458-F84F-A1D6-ED9F2BB2B65D}" type="presOf" srcId="{D6B4AC32-34B4-4A20-A43C-D809E3C8735A}" destId="{CD7275DF-A7C6-404E-B1CE-B19859C64423}" srcOrd="0" destOrd="0" presId="urn:microsoft.com/office/officeart/2016/7/layout/BasicLinearProcessNumbered"/>
    <dgm:cxn modelId="{B2AE2898-A0E8-DF41-BED2-A9F823026D2C}" type="presOf" srcId="{01EC2204-490E-49ED-BBB9-676F13464E51}" destId="{972327C5-34C6-1149-AFD3-03E4A1E68348}" srcOrd="0" destOrd="0" presId="urn:microsoft.com/office/officeart/2016/7/layout/BasicLinearProcessNumbered"/>
    <dgm:cxn modelId="{A931939C-3836-4DD8-8051-A0F72BEFA933}" srcId="{1AA90D6D-7660-443A-98E7-C17F9E5C4473}" destId="{CEBE18AF-017E-44F6-81A9-4F14EC89EC56}" srcOrd="0" destOrd="0" parTransId="{8C8EB377-384A-4E1B-ACE1-BDCF81FB0555}" sibTransId="{D6B4AC32-34B4-4A20-A43C-D809E3C8735A}"/>
    <dgm:cxn modelId="{9D3DE4A9-BE7C-0542-88DF-5A2511FDFB95}" type="presOf" srcId="{01D8FDA0-7DFA-44FB-9C22-9AB95A5A3767}" destId="{32E99C1A-7DD0-554E-A4FB-FFF29B06A5F9}" srcOrd="1" destOrd="0" presId="urn:microsoft.com/office/officeart/2016/7/layout/BasicLinearProcessNumbered"/>
    <dgm:cxn modelId="{26312FBB-F4AF-4047-8A76-3E20258B2E71}" type="presOf" srcId="{1AA90D6D-7660-443A-98E7-C17F9E5C4473}" destId="{0C4B8C11-2158-764B-946A-3826D896DB03}" srcOrd="0" destOrd="0" presId="urn:microsoft.com/office/officeart/2016/7/layout/BasicLinearProcessNumbered"/>
    <dgm:cxn modelId="{02D1CAC3-F047-6E45-9C93-9A001DE7C4A7}" type="presOf" srcId="{0BDA0E47-E39C-4A5C-A7A2-888C0D718077}" destId="{5BF89B90-6AA9-404B-BFA4-E528B7C7C6E1}" srcOrd="0" destOrd="0" presId="urn:microsoft.com/office/officeart/2016/7/layout/BasicLinearProcessNumbered"/>
    <dgm:cxn modelId="{D8FB9EE6-BABE-2243-A44B-E2653DA48E68}" type="presOf" srcId="{E0896329-338E-4333-9EAD-08173742393F}" destId="{0DF3747D-8BAE-FC48-BA55-8FC0A0B4F1A2}" srcOrd="1" destOrd="0" presId="urn:microsoft.com/office/officeart/2016/7/layout/BasicLinearProcessNumbered"/>
    <dgm:cxn modelId="{C19440F3-F730-884F-A2D6-69E201F5C82F}" type="presOf" srcId="{CEBE18AF-017E-44F6-81A9-4F14EC89EC56}" destId="{0394144E-FF49-DB42-B50B-FE61BDEB0419}" srcOrd="0" destOrd="0" presId="urn:microsoft.com/office/officeart/2016/7/layout/BasicLinearProcessNumbered"/>
    <dgm:cxn modelId="{5BE411F4-0AC5-8242-BB0F-77013CA29110}" type="presOf" srcId="{01D8FDA0-7DFA-44FB-9C22-9AB95A5A3767}" destId="{2A8B2B08-F981-D34C-8E95-79B1B0823475}" srcOrd="0" destOrd="0" presId="urn:microsoft.com/office/officeart/2016/7/layout/BasicLinearProcessNumbered"/>
    <dgm:cxn modelId="{5F6B3B36-EB68-784D-AB49-B8BAE351E6F9}" type="presParOf" srcId="{0C4B8C11-2158-764B-946A-3826D896DB03}" destId="{3F1A93A1-2944-A04A-8262-1051403AD104}" srcOrd="0" destOrd="0" presId="urn:microsoft.com/office/officeart/2016/7/layout/BasicLinearProcessNumbered"/>
    <dgm:cxn modelId="{411B322B-C2C4-AE4D-991C-DDD721C91A40}" type="presParOf" srcId="{3F1A93A1-2944-A04A-8262-1051403AD104}" destId="{0394144E-FF49-DB42-B50B-FE61BDEB0419}" srcOrd="0" destOrd="0" presId="urn:microsoft.com/office/officeart/2016/7/layout/BasicLinearProcessNumbered"/>
    <dgm:cxn modelId="{DFE893B9-715A-4B4D-AC66-C3425F54AC82}" type="presParOf" srcId="{3F1A93A1-2944-A04A-8262-1051403AD104}" destId="{CD7275DF-A7C6-404E-B1CE-B19859C64423}" srcOrd="1" destOrd="0" presId="urn:microsoft.com/office/officeart/2016/7/layout/BasicLinearProcessNumbered"/>
    <dgm:cxn modelId="{761D57CB-3FCB-8B41-AFEB-FFBBE736A4EB}" type="presParOf" srcId="{3F1A93A1-2944-A04A-8262-1051403AD104}" destId="{E2E6039A-AE5C-E044-B023-244FD3F52C3C}" srcOrd="2" destOrd="0" presId="urn:microsoft.com/office/officeart/2016/7/layout/BasicLinearProcessNumbered"/>
    <dgm:cxn modelId="{D30F4C70-38E9-8E45-9ED0-A78230D59048}" type="presParOf" srcId="{3F1A93A1-2944-A04A-8262-1051403AD104}" destId="{17560686-0616-614B-B40E-9E8315F3DF51}" srcOrd="3" destOrd="0" presId="urn:microsoft.com/office/officeart/2016/7/layout/BasicLinearProcessNumbered"/>
    <dgm:cxn modelId="{9240E401-7F07-C042-9AA8-AAE23408A312}" type="presParOf" srcId="{0C4B8C11-2158-764B-946A-3826D896DB03}" destId="{D12A5C29-0BB5-474F-B2A3-8B16A4132BF1}" srcOrd="1" destOrd="0" presId="urn:microsoft.com/office/officeart/2016/7/layout/BasicLinearProcessNumbered"/>
    <dgm:cxn modelId="{5D0502FA-0D8B-8149-8E79-D0D08676F7F8}" type="presParOf" srcId="{0C4B8C11-2158-764B-946A-3826D896DB03}" destId="{6C56C71D-03CC-D549-B19B-68449FB37BC6}" srcOrd="2" destOrd="0" presId="urn:microsoft.com/office/officeart/2016/7/layout/BasicLinearProcessNumbered"/>
    <dgm:cxn modelId="{78212F3C-D228-FD45-A918-3DE0A35024DF}" type="presParOf" srcId="{6C56C71D-03CC-D549-B19B-68449FB37BC6}" destId="{2A8B2B08-F981-D34C-8E95-79B1B0823475}" srcOrd="0" destOrd="0" presId="urn:microsoft.com/office/officeart/2016/7/layout/BasicLinearProcessNumbered"/>
    <dgm:cxn modelId="{280E282C-BDC3-5240-96AB-9C2A9CC7C960}" type="presParOf" srcId="{6C56C71D-03CC-D549-B19B-68449FB37BC6}" destId="{5BF89B90-6AA9-404B-BFA4-E528B7C7C6E1}" srcOrd="1" destOrd="0" presId="urn:microsoft.com/office/officeart/2016/7/layout/BasicLinearProcessNumbered"/>
    <dgm:cxn modelId="{56337F97-7AAE-ED4A-998C-13CEAD33B269}" type="presParOf" srcId="{6C56C71D-03CC-D549-B19B-68449FB37BC6}" destId="{2A93FB1E-3D94-FE4C-AC1C-D158C28055F2}" srcOrd="2" destOrd="0" presId="urn:microsoft.com/office/officeart/2016/7/layout/BasicLinearProcessNumbered"/>
    <dgm:cxn modelId="{981A6652-5C14-D148-A3EE-F2BC51A5625B}" type="presParOf" srcId="{6C56C71D-03CC-D549-B19B-68449FB37BC6}" destId="{32E99C1A-7DD0-554E-A4FB-FFF29B06A5F9}" srcOrd="3" destOrd="0" presId="urn:microsoft.com/office/officeart/2016/7/layout/BasicLinearProcessNumbered"/>
    <dgm:cxn modelId="{C7CDE0DA-31B1-D644-971C-AF6D9B8D3B8C}" type="presParOf" srcId="{0C4B8C11-2158-764B-946A-3826D896DB03}" destId="{B96CD361-ABD1-8845-AC03-A88737475B74}" srcOrd="3" destOrd="0" presId="urn:microsoft.com/office/officeart/2016/7/layout/BasicLinearProcessNumbered"/>
    <dgm:cxn modelId="{99FA9BB6-BC61-7546-8B46-4B40D9A574C2}" type="presParOf" srcId="{0C4B8C11-2158-764B-946A-3826D896DB03}" destId="{7C9E2501-C4DA-E34C-94DA-5EDD526D9484}" srcOrd="4" destOrd="0" presId="urn:microsoft.com/office/officeart/2016/7/layout/BasicLinearProcessNumbered"/>
    <dgm:cxn modelId="{F1524195-A258-4249-8E7D-FC96472B2C16}" type="presParOf" srcId="{7C9E2501-C4DA-E34C-94DA-5EDD526D9484}" destId="{153CDB99-B903-D64F-9731-B08CE697C24F}" srcOrd="0" destOrd="0" presId="urn:microsoft.com/office/officeart/2016/7/layout/BasicLinearProcessNumbered"/>
    <dgm:cxn modelId="{C6839145-F59B-E840-A6A8-AEEDFCDDA515}" type="presParOf" srcId="{7C9E2501-C4DA-E34C-94DA-5EDD526D9484}" destId="{972327C5-34C6-1149-AFD3-03E4A1E68348}" srcOrd="1" destOrd="0" presId="urn:microsoft.com/office/officeart/2016/7/layout/BasicLinearProcessNumbered"/>
    <dgm:cxn modelId="{5CF707D2-5870-5842-94EA-73C1413F6E6C}" type="presParOf" srcId="{7C9E2501-C4DA-E34C-94DA-5EDD526D9484}" destId="{24AE774E-5179-574C-A736-859D8EE6CC66}" srcOrd="2" destOrd="0" presId="urn:microsoft.com/office/officeart/2016/7/layout/BasicLinearProcessNumbered"/>
    <dgm:cxn modelId="{A98D07E1-02DF-8945-ACBB-62F520B701BF}" type="presParOf" srcId="{7C9E2501-C4DA-E34C-94DA-5EDD526D9484}" destId="{0DF3747D-8BAE-FC48-BA55-8FC0A0B4F1A2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36B1FC-2083-C846-B06C-7962986D42A7}">
      <dsp:nvSpPr>
        <dsp:cNvPr id="0" name=""/>
        <dsp:cNvSpPr/>
      </dsp:nvSpPr>
      <dsp:spPr>
        <a:xfrm>
          <a:off x="0" y="159673"/>
          <a:ext cx="6111297" cy="13525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400" kern="1200" dirty="0"/>
            <a:t>Általános kérdések, demográfia, allergia </a:t>
          </a:r>
          <a:r>
            <a:rPr lang="hu-HU" sz="3400" kern="1200" dirty="0" err="1"/>
            <a:t>tipus</a:t>
          </a:r>
          <a:r>
            <a:rPr lang="hu-HU" sz="3400" kern="1200" dirty="0"/>
            <a:t>, társbetegségek</a:t>
          </a:r>
          <a:endParaRPr lang="en-US" sz="3400" kern="1200" dirty="0"/>
        </a:p>
      </dsp:txBody>
      <dsp:txXfrm>
        <a:off x="66025" y="225698"/>
        <a:ext cx="5979247" cy="1220470"/>
      </dsp:txXfrm>
    </dsp:sp>
    <dsp:sp modelId="{2E254A0F-347A-D443-8407-2D3393BF945F}">
      <dsp:nvSpPr>
        <dsp:cNvPr id="0" name=""/>
        <dsp:cNvSpPr/>
      </dsp:nvSpPr>
      <dsp:spPr>
        <a:xfrm>
          <a:off x="0" y="1610113"/>
          <a:ext cx="6111297" cy="13525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400" kern="1200"/>
            <a:t>Iskolai étkeztetéssel kapcsolatos problémák, feladatok</a:t>
          </a:r>
          <a:endParaRPr lang="en-US" sz="3400" kern="1200"/>
        </a:p>
      </dsp:txBody>
      <dsp:txXfrm>
        <a:off x="66025" y="1676138"/>
        <a:ext cx="5979247" cy="1220470"/>
      </dsp:txXfrm>
    </dsp:sp>
    <dsp:sp modelId="{C871466F-FEB4-CD4A-AAAB-6A0764C759C1}">
      <dsp:nvSpPr>
        <dsp:cNvPr id="0" name=""/>
        <dsp:cNvSpPr/>
      </dsp:nvSpPr>
      <dsp:spPr>
        <a:xfrm>
          <a:off x="0" y="3060553"/>
          <a:ext cx="6111297" cy="13525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400" kern="1200"/>
            <a:t>Szülői szorongásra felmérése.</a:t>
          </a:r>
          <a:endParaRPr lang="en-US" sz="3400" kern="1200"/>
        </a:p>
      </dsp:txBody>
      <dsp:txXfrm>
        <a:off x="66025" y="3126578"/>
        <a:ext cx="5979247" cy="12204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9A6188-18CC-9A4A-9420-5B6D8B998AF2}">
      <dsp:nvSpPr>
        <dsp:cNvPr id="0" name=""/>
        <dsp:cNvSpPr/>
      </dsp:nvSpPr>
      <dsp:spPr>
        <a:xfrm>
          <a:off x="0" y="20889"/>
          <a:ext cx="6263640" cy="266233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800" kern="1200"/>
            <a:t>Átlagos érték: 2.96</a:t>
          </a:r>
          <a:endParaRPr lang="en-US" sz="4800" kern="1200"/>
        </a:p>
      </dsp:txBody>
      <dsp:txXfrm>
        <a:off x="129964" y="150853"/>
        <a:ext cx="6003712" cy="2402406"/>
      </dsp:txXfrm>
    </dsp:sp>
    <dsp:sp modelId="{17731BB2-7A80-4147-864A-9BB5A3FB9CCE}">
      <dsp:nvSpPr>
        <dsp:cNvPr id="0" name=""/>
        <dsp:cNvSpPr/>
      </dsp:nvSpPr>
      <dsp:spPr>
        <a:xfrm>
          <a:off x="0" y="2821464"/>
          <a:ext cx="6263640" cy="2662334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800" kern="1200"/>
            <a:t>Anaphylaxiás gyermekek szüleinél mért érték: 4.28</a:t>
          </a:r>
          <a:endParaRPr lang="en-US" sz="4800" kern="1200"/>
        </a:p>
      </dsp:txBody>
      <dsp:txXfrm>
        <a:off x="129964" y="2951428"/>
        <a:ext cx="6003712" cy="24024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94144E-FF49-DB42-B50B-FE61BDEB0419}">
      <dsp:nvSpPr>
        <dsp:cNvPr id="0" name=""/>
        <dsp:cNvSpPr/>
      </dsp:nvSpPr>
      <dsp:spPr>
        <a:xfrm>
          <a:off x="0" y="0"/>
          <a:ext cx="3414946" cy="419280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243" tIns="330200" rIns="266243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Ha az ismeretlent ismerőssé tesszük </a:t>
          </a:r>
          <a:endParaRPr lang="en-US" sz="2400" kern="1200" dirty="0"/>
        </a:p>
      </dsp:txBody>
      <dsp:txXfrm>
        <a:off x="0" y="1593265"/>
        <a:ext cx="3414946" cy="2515683"/>
      </dsp:txXfrm>
    </dsp:sp>
    <dsp:sp modelId="{CD7275DF-A7C6-404E-B1CE-B19859C64423}">
      <dsp:nvSpPr>
        <dsp:cNvPr id="0" name=""/>
        <dsp:cNvSpPr/>
      </dsp:nvSpPr>
      <dsp:spPr>
        <a:xfrm>
          <a:off x="1078552" y="419280"/>
          <a:ext cx="1257841" cy="125784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066" tIns="12700" rIns="98066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1262759" y="603487"/>
        <a:ext cx="889427" cy="889427"/>
      </dsp:txXfrm>
    </dsp:sp>
    <dsp:sp modelId="{E2E6039A-AE5C-E044-B023-244FD3F52C3C}">
      <dsp:nvSpPr>
        <dsp:cNvPr id="0" name=""/>
        <dsp:cNvSpPr/>
      </dsp:nvSpPr>
      <dsp:spPr>
        <a:xfrm>
          <a:off x="0" y="4192733"/>
          <a:ext cx="3414946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8B2B08-F981-D34C-8E95-79B1B0823475}">
      <dsp:nvSpPr>
        <dsp:cNvPr id="0" name=""/>
        <dsp:cNvSpPr/>
      </dsp:nvSpPr>
      <dsp:spPr>
        <a:xfrm>
          <a:off x="3756441" y="0"/>
          <a:ext cx="3414946" cy="4192805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243" tIns="330200" rIns="266243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 a tehetetlenséget pedig cselekvéssé leszünk képesek változtatni</a:t>
          </a:r>
          <a:endParaRPr lang="en-US" sz="2400" kern="1200" dirty="0"/>
        </a:p>
      </dsp:txBody>
      <dsp:txXfrm>
        <a:off x="3756441" y="1593265"/>
        <a:ext cx="3414946" cy="2515683"/>
      </dsp:txXfrm>
    </dsp:sp>
    <dsp:sp modelId="{5BF89B90-6AA9-404B-BFA4-E528B7C7C6E1}">
      <dsp:nvSpPr>
        <dsp:cNvPr id="0" name=""/>
        <dsp:cNvSpPr/>
      </dsp:nvSpPr>
      <dsp:spPr>
        <a:xfrm>
          <a:off x="4834993" y="419280"/>
          <a:ext cx="1257841" cy="125784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066" tIns="12700" rIns="98066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5019200" y="603487"/>
        <a:ext cx="889427" cy="889427"/>
      </dsp:txXfrm>
    </dsp:sp>
    <dsp:sp modelId="{2A93FB1E-3D94-FE4C-AC1C-D158C28055F2}">
      <dsp:nvSpPr>
        <dsp:cNvPr id="0" name=""/>
        <dsp:cNvSpPr/>
      </dsp:nvSpPr>
      <dsp:spPr>
        <a:xfrm>
          <a:off x="3756441" y="4192733"/>
          <a:ext cx="3414946" cy="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3CDB99-B903-D64F-9731-B08CE697C24F}">
      <dsp:nvSpPr>
        <dsp:cNvPr id="0" name=""/>
        <dsp:cNvSpPr/>
      </dsp:nvSpPr>
      <dsp:spPr>
        <a:xfrm>
          <a:off x="7512882" y="0"/>
          <a:ext cx="3414946" cy="4192805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243" tIns="330200" rIns="266243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/>
            <a:t>Allergia szempontjából biztonságosabb iskolába járhatnak étel és egyéb allergiás gyermekeink</a:t>
          </a:r>
          <a:endParaRPr lang="en-US" sz="2400" kern="1200"/>
        </a:p>
      </dsp:txBody>
      <dsp:txXfrm>
        <a:off x="7512882" y="1593265"/>
        <a:ext cx="3414946" cy="2515683"/>
      </dsp:txXfrm>
    </dsp:sp>
    <dsp:sp modelId="{972327C5-34C6-1149-AFD3-03E4A1E68348}">
      <dsp:nvSpPr>
        <dsp:cNvPr id="0" name=""/>
        <dsp:cNvSpPr/>
      </dsp:nvSpPr>
      <dsp:spPr>
        <a:xfrm>
          <a:off x="8591434" y="419280"/>
          <a:ext cx="1257841" cy="125784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066" tIns="12700" rIns="98066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8775641" y="603487"/>
        <a:ext cx="889427" cy="889427"/>
      </dsp:txXfrm>
    </dsp:sp>
    <dsp:sp modelId="{24AE774E-5179-574C-A736-859D8EE6CC66}">
      <dsp:nvSpPr>
        <dsp:cNvPr id="0" name=""/>
        <dsp:cNvSpPr/>
      </dsp:nvSpPr>
      <dsp:spPr>
        <a:xfrm>
          <a:off x="7512882" y="4192733"/>
          <a:ext cx="3414946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995D3-EED4-6C42-8981-37462863AC48}" type="datetimeFigureOut">
              <a:rPr lang="hu-HU" smtClean="0"/>
              <a:t>2021. 10. 20.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A15B8-699A-5C42-8D9C-33BA9D61939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4610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A15B8-699A-5C42-8D9C-33BA9D619394}" type="slidenum">
              <a:rPr lang="hu-HU" smtClean="0"/>
              <a:t>39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4240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DCF00EE-F9F0-D346-B156-F01E97A7C9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02D07A8-64A2-0346-B4FB-3FCFEC530D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D6A2EB7-2684-A244-8A05-D593DDEF4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7A8A6-9B9C-7A49-BDBE-2FD309DAEB0C}" type="datetimeFigureOut">
              <a:rPr lang="hu-HU" smtClean="0"/>
              <a:t>2021. 10. 20.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E930BB6-1270-DD42-B49D-7414634D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442E156-1A77-7443-A887-ECEAF4828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D0D4-F542-2D40-B923-AFECCA51455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51633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CBE742E-9D14-954A-B0BB-F203CCADF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AFF39CA1-BAA8-F647-AE2E-1472A684BD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9081A17-11D0-F14B-9308-597B0876D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7A8A6-9B9C-7A49-BDBE-2FD309DAEB0C}" type="datetimeFigureOut">
              <a:rPr lang="hu-HU" smtClean="0"/>
              <a:t>2021. 10. 20.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B7AE5F5-4BA3-7444-ABAA-BA543347D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1A8410D-9A7B-0549-923D-861E423B4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D0D4-F542-2D40-B923-AFECCA51455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49071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635991E5-53AA-1343-A443-E475F6EE09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FE36A052-2B11-7F4D-B792-494B79E119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83DEE5B-00D8-F240-90E8-71D2C5403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7A8A6-9B9C-7A49-BDBE-2FD309DAEB0C}" type="datetimeFigureOut">
              <a:rPr lang="hu-HU" smtClean="0"/>
              <a:t>2021. 10. 20.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2337810-604D-A846-9759-8E0F882B3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5DF834E-61A6-F24C-B409-7422FDBAF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D0D4-F542-2D40-B923-AFECCA51455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5252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F5B983B-B369-7C45-A828-E4CECCC3D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5A56202-F4AE-714D-81B5-CD6D917C7A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DB465BC-D7BA-8640-88F4-A762DB5ED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7A8A6-9B9C-7A49-BDBE-2FD309DAEB0C}" type="datetimeFigureOut">
              <a:rPr lang="hu-HU" smtClean="0"/>
              <a:t>2021. 10. 20.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CDDA764-01DD-D84E-B1CE-E76A6850B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F9DCAF2-4570-CF49-AA59-38849FE62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D0D4-F542-2D40-B923-AFECCA51455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1142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F66F26C-C2BB-F24A-B266-A0369E688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5B5168A-4B10-E848-9104-1BDDB850D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B734B2E-E4BC-7A4E-885C-46AA02B1F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7A8A6-9B9C-7A49-BDBE-2FD309DAEB0C}" type="datetimeFigureOut">
              <a:rPr lang="hu-HU" smtClean="0"/>
              <a:t>2021. 10. 20.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2D347B2-23E3-6A4A-A8D6-FFB3FD418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56886B1-B399-4E4D-A62F-6CFD24FE3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D0D4-F542-2D40-B923-AFECCA51455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0537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3DFCC83-7376-9D4C-9069-32A77D676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4D652BC-938D-054E-96AA-49793F7CB4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CB7870A2-3827-444F-B379-2C3A5BBC4E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83964C2-3A84-2F4F-9826-5D2657431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7A8A6-9B9C-7A49-BDBE-2FD309DAEB0C}" type="datetimeFigureOut">
              <a:rPr lang="hu-HU" smtClean="0"/>
              <a:t>2021. 10. 20.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35B32F2D-30E0-8345-AF53-9688FA0A1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58E9460-0269-9F40-ACFD-D3B1ADFDE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D0D4-F542-2D40-B923-AFECCA51455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5269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57F9E87-3730-1A42-BEEC-33D05C915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AECD583-9870-5A41-92FC-494D827A93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47E12BEA-67BB-DF44-9A93-4208A960CF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9D510115-4941-1144-AA1E-F6C506DAAA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580370F9-E3D9-184B-B685-39C54AADAB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DD12CA9B-E454-8C44-B1B1-7FE3473F2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7A8A6-9B9C-7A49-BDBE-2FD309DAEB0C}" type="datetimeFigureOut">
              <a:rPr lang="hu-HU" smtClean="0"/>
              <a:t>2021. 10. 20.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574E3CDF-6DBB-8C49-A2F8-143A7821C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48EE1489-644D-9641-9429-56BD346B4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D0D4-F542-2D40-B923-AFECCA51455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86999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797CD26-9CFE-6B4B-AE9D-625CB1B36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62D6785C-BF88-3E49-AC3C-94670F572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7A8A6-9B9C-7A49-BDBE-2FD309DAEB0C}" type="datetimeFigureOut">
              <a:rPr lang="hu-HU" smtClean="0"/>
              <a:t>2021. 10. 20.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755CB94E-C88A-7E47-AAC8-EBCD36E48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0D9E3CF-8538-3E41-817E-7281AB78B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D0D4-F542-2D40-B923-AFECCA51455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6772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3570B38D-DB78-2E4C-856C-67AC905FE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7A8A6-9B9C-7A49-BDBE-2FD309DAEB0C}" type="datetimeFigureOut">
              <a:rPr lang="hu-HU" smtClean="0"/>
              <a:t>2021. 10. 20.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C1972796-3966-024C-BABE-4C11FB430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54D5362-A084-7748-A773-281EBDD8C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D0D4-F542-2D40-B923-AFECCA51455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51067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C6BB86F-8C83-CA4C-849B-B4D13AF60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2D1311E-9E66-B842-8C88-484F391BB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D5451569-C294-D540-BCD4-87E3FC9134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16BD97B5-A3AC-BF43-AA63-17C8D52E1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7A8A6-9B9C-7A49-BDBE-2FD309DAEB0C}" type="datetimeFigureOut">
              <a:rPr lang="hu-HU" smtClean="0"/>
              <a:t>2021. 10. 20.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E7526B0-CC2C-1649-A65F-9ECA190A3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E3A4B00-13F5-B142-82D5-68C4BC680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D0D4-F542-2D40-B923-AFECCA51455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90458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5304DCE-F0A7-BD4D-A713-A2504FC6D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15EC47E7-C699-E641-8B07-92E3DE3658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6C8CF1AE-8508-CC4C-96F9-8D04F4FFD6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374D3BF-EEE9-BD4B-BF36-7AB4568BE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7A8A6-9B9C-7A49-BDBE-2FD309DAEB0C}" type="datetimeFigureOut">
              <a:rPr lang="hu-HU" smtClean="0"/>
              <a:t>2021. 10. 20.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37FADD66-1A7D-764D-B0CD-50397A0D2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FB98B1A-FC59-F446-9DD5-792F57895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D0D4-F542-2D40-B923-AFECCA51455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0854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4BD66E88-C01A-2449-9A11-E34FC8FE4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94A9261-DE7B-2140-A6ED-D659D7BCE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4B0DAD1-2B8B-9941-BFB6-CF2CA6FDF3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7A8A6-9B9C-7A49-BDBE-2FD309DAEB0C}" type="datetimeFigureOut">
              <a:rPr lang="hu-HU" smtClean="0"/>
              <a:t>2021. 10. 20.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7849C2C-C13D-BA4F-9BAA-00CDE4D560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869B4A6-AC55-9541-8D91-E05A33045D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6D0D4-F542-2D40-B923-AFECCA51455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2037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9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37940BB-FBC4-492E-BD92-3B7B914D0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865B9BF8-5ED6-7248-A051-A81FA50FB1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3988" y="320041"/>
            <a:ext cx="6707084" cy="3892668"/>
          </a:xfrm>
        </p:spPr>
        <p:txBody>
          <a:bodyPr>
            <a:normAutofit/>
          </a:bodyPr>
          <a:lstStyle/>
          <a:p>
            <a:pPr algn="l"/>
            <a:r>
              <a:rPr lang="hu-HU" sz="6100"/>
              <a:t>Súlyos allergiás reakciók felismerése, megelőzése és ellátása közösségben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4B50733-5217-9C41-9DB4-53D4EEC462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3699" y="4631161"/>
            <a:ext cx="6707366" cy="1569486"/>
          </a:xfrm>
        </p:spPr>
        <p:txBody>
          <a:bodyPr>
            <a:normAutofit/>
          </a:bodyPr>
          <a:lstStyle/>
          <a:p>
            <a:pPr algn="l"/>
            <a:r>
              <a:rPr lang="hu-HU" sz="2200"/>
              <a:t>Papp Gábor</a:t>
            </a:r>
          </a:p>
          <a:p>
            <a:pPr algn="l"/>
            <a:r>
              <a:rPr lang="hu-HU" sz="2200"/>
              <a:t>Csecsemő és gyermekgyógyász, Gyermektüdőgyógyász</a:t>
            </a:r>
          </a:p>
          <a:p>
            <a:pPr algn="l"/>
            <a:r>
              <a:rPr lang="hu-HU" sz="2200"/>
              <a:t>Szigetvár </a:t>
            </a:r>
            <a:r>
              <a:rPr lang="hu-HU" sz="2200" err="1"/>
              <a:t>Allergológiai</a:t>
            </a:r>
            <a:r>
              <a:rPr lang="hu-HU" sz="2200"/>
              <a:t> szakrendelés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3E1A341-2A91-904B-B0C5-A207F841D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173846"/>
            <a:ext cx="4087368" cy="4192173"/>
          </a:xfrm>
          <a:prstGeom prst="rect">
            <a:avLst/>
          </a:prstGeom>
        </p:spPr>
      </p:pic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3987" y="4409267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108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A4F8564-FC69-824F-B2F8-2223C0273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hu-HU" sz="5400"/>
              <a:t>Mi az allergia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B77BDE3-BD98-6441-88B9-BA732B11E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hu-HU" sz="2200"/>
              <a:t>1906- Clemens von Pirquet * a szervezet módosult reakciója</a:t>
            </a:r>
          </a:p>
          <a:p>
            <a:r>
              <a:rPr lang="hu-HU" sz="2200"/>
              <a:t>Allergén-specifikus túlérzékenység</a:t>
            </a:r>
          </a:p>
          <a:p>
            <a:r>
              <a:rPr lang="hu-HU" sz="2200"/>
              <a:t>Allergia önmagában nem egy betegség, hanem egy mechanizmus ami betegséghez vezethet</a:t>
            </a:r>
          </a:p>
          <a:p>
            <a:r>
              <a:rPr lang="hu-HU" sz="2200"/>
              <a:t>Megjelenhet az alábbi formákban</a:t>
            </a:r>
          </a:p>
          <a:p>
            <a:pPr lvl="1"/>
            <a:r>
              <a:rPr lang="hu-HU" sz="2200"/>
              <a:t>Szénanátha</a:t>
            </a:r>
          </a:p>
          <a:p>
            <a:pPr lvl="1"/>
            <a:r>
              <a:rPr lang="hu-HU" sz="2200"/>
              <a:t>Asztma bronchiale</a:t>
            </a:r>
          </a:p>
          <a:p>
            <a:pPr lvl="1"/>
            <a:r>
              <a:rPr lang="hu-HU" sz="2200"/>
              <a:t>Csalánkiütés, ekzema</a:t>
            </a:r>
          </a:p>
          <a:p>
            <a:pPr lvl="1"/>
            <a:r>
              <a:rPr lang="hu-HU" sz="2200"/>
              <a:t>anaphylaxia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96279D3C-474D-2E4C-BB79-1D441094A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9847" y="5742670"/>
            <a:ext cx="847905" cy="86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88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8600695-52C5-684C-A7C6-4A5CE3083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Allergia </a:t>
            </a:r>
            <a:r>
              <a:rPr lang="hu-HU" dirty="0" err="1"/>
              <a:t>tipusok</a:t>
            </a:r>
            <a:r>
              <a:rPr lang="hu-HU" dirty="0"/>
              <a:t> /1. </a:t>
            </a:r>
            <a:r>
              <a:rPr lang="hu-HU" dirty="0" err="1"/>
              <a:t>inhalatív</a:t>
            </a:r>
            <a:r>
              <a:rPr lang="hu-HU" dirty="0"/>
              <a:t>. 2. </a:t>
            </a:r>
            <a:r>
              <a:rPr lang="hu-HU" dirty="0" err="1"/>
              <a:t>Nutritív</a:t>
            </a:r>
            <a:r>
              <a:rPr lang="hu-HU" dirty="0"/>
              <a:t>/</a:t>
            </a:r>
          </a:p>
        </p:txBody>
      </p:sp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76260F5B-6982-FC4B-A803-F9C1FE708B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89767" y="1825625"/>
            <a:ext cx="3546466" cy="4351338"/>
          </a:xfrm>
        </p:spPr>
      </p:pic>
      <p:pic>
        <p:nvPicPr>
          <p:cNvPr id="1026" name="Picture 2" descr="ALLERGIAszezon - Pollennaptár - Pécel Med Kft">
            <a:extLst>
              <a:ext uri="{FF2B5EF4-FFF2-40B4-BE49-F238E27FC236}">
                <a16:creationId xmlns:a16="http://schemas.microsoft.com/office/drawing/2014/main" id="{2228B67A-E017-D541-9E7A-BAF6491CF58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527" y="1825625"/>
            <a:ext cx="431894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0644432F-FF59-AA45-B9DF-0572CB156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0393" y="5742670"/>
            <a:ext cx="847905" cy="86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88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853EF2F-AB18-8246-87A3-056430567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Allergia gyakoriságának az emelkedése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E9F4E5AC-11A0-1247-B9E6-08003894B7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3951" y="1825625"/>
            <a:ext cx="5824098" cy="4351338"/>
          </a:xfr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743122B5-F3C0-124E-B47B-5D403147D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0" y="5376413"/>
            <a:ext cx="986106" cy="101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313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D8416B01-DDA6-2940-9EDC-2A1796B4B2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2915" y="643466"/>
            <a:ext cx="8346169" cy="5571067"/>
          </a:xfrm>
          <a:prstGeom prst="rect">
            <a:avLst/>
          </a:prstGeom>
          <a:ln>
            <a:noFill/>
          </a:ln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C86F8E5D-5CD7-BF4D-BCBE-6D96A75BB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2186" y="5402173"/>
            <a:ext cx="1166867" cy="1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60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4779BCB0-8359-C540-BE1B-445DAB396A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2915" y="643466"/>
            <a:ext cx="8346169" cy="5571067"/>
          </a:xfrm>
          <a:prstGeom prst="rect">
            <a:avLst/>
          </a:prstGeom>
          <a:ln>
            <a:noFill/>
          </a:ln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11E7D58D-B3C3-CD4D-8A08-F695AF7A9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2186" y="5402173"/>
            <a:ext cx="1166867" cy="1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83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700DC43F-A258-EA46-8496-B24255524E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2915" y="643466"/>
            <a:ext cx="8346169" cy="5571067"/>
          </a:xfrm>
          <a:prstGeom prst="rect">
            <a:avLst/>
          </a:prstGeom>
          <a:ln>
            <a:noFill/>
          </a:ln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AB0D1461-81D6-4346-BCD2-F5155955E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2186" y="5402173"/>
            <a:ext cx="1166867" cy="1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79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99C54997-A99B-6740-8100-4D5C7E42E6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2915" y="643466"/>
            <a:ext cx="8346169" cy="5571067"/>
          </a:xfrm>
          <a:prstGeom prst="rect">
            <a:avLst/>
          </a:prstGeom>
          <a:ln>
            <a:noFill/>
          </a:ln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E038B04E-E624-AC4A-B2D8-15904DC97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2186" y="5402173"/>
            <a:ext cx="1166867" cy="1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99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9554D6C-69BB-BD4C-8F15-200D05FA1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Miért van egyre több allergiás gyermek?</a:t>
            </a:r>
            <a:b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 Higéniás elmélet</a:t>
            </a:r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B5727382-CE19-E74F-A2D1-9550AB7EE2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54296" y="630936"/>
            <a:ext cx="6442195" cy="3913632"/>
          </a:xfrm>
          <a:prstGeom prst="rect">
            <a:avLst/>
          </a:prstGeom>
        </p:spPr>
      </p:pic>
      <p:sp>
        <p:nvSpPr>
          <p:cNvPr id="5" name="Tartalom helye 4">
            <a:extLst>
              <a:ext uri="{FF2B5EF4-FFF2-40B4-BE49-F238E27FC236}">
                <a16:creationId xmlns:a16="http://schemas.microsoft.com/office/drawing/2014/main" id="{70C30CFF-3A54-0048-950C-5D08EFF188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54296" y="4798577"/>
            <a:ext cx="6894576" cy="14284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500"/>
              <a:t>1980 David P. Strachan  - több gyermek a csalkádban, kevesebb allergia</a:t>
            </a:r>
          </a:p>
          <a:p>
            <a:r>
              <a:rPr lang="en-US" sz="1500"/>
              <a:t>Erika von Mutius - 1990 NDK és NSZK allergia asthma gyakoriság összehasonlítása</a:t>
            </a:r>
          </a:p>
          <a:p>
            <a:r>
              <a:rPr lang="en-US" sz="1500"/>
              <a:t>Az immunrendszer mgefelelő éréséhez szükség van arra, hogy  találkozzon a mikróbák megfelelő számával és tipúsaival.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FC53E41F-49A4-474C-9538-284809463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5049" y="5782463"/>
            <a:ext cx="778893" cy="79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56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E687E75-3912-2B4B-AE56-BA9878EEC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Miért van egyre több allergiás gyermek?</a:t>
            </a:r>
            <a:br>
              <a:rPr lang="en-US" sz="2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2.Mikrobiome változása/biodiverzitás elmélet</a:t>
            </a:r>
          </a:p>
        </p:txBody>
      </p:sp>
      <p:sp>
        <p:nvSpPr>
          <p:cNvPr id="25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D9D09071-A797-3F40-A35A-4F483CF47C92}"/>
              </a:ext>
            </a:extLst>
          </p:cNvPr>
          <p:cNvSpPr txBox="1"/>
          <p:nvPr/>
        </p:nvSpPr>
        <p:spPr>
          <a:xfrm>
            <a:off x="630936" y="2660904"/>
            <a:ext cx="4818888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Mikrobióm fogalma - bennünk élő baktériumok közössége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A microbióm megváltozása, a jó és rossz baktériumok arányának eltolódása,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Minimális perzisztáló gyulladás kialakulása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Az allergia a nagy népegészségügyi nem fertőző megbetegedések ) szív érrendszer, daganat, cukorbetegség stb előjele</a:t>
            </a:r>
          </a:p>
        </p:txBody>
      </p:sp>
      <p:pic>
        <p:nvPicPr>
          <p:cNvPr id="8" name="Tartalom helye 7" descr="A képen szöveg látható&#10;&#10;Automatikusan generált leírás">
            <a:extLst>
              <a:ext uri="{FF2B5EF4-FFF2-40B4-BE49-F238E27FC236}">
                <a16:creationId xmlns:a16="http://schemas.microsoft.com/office/drawing/2014/main" id="{3C43A277-D99B-9E43-8BB3-F4D30ACB20B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064540" y="640080"/>
            <a:ext cx="3527984" cy="5577840"/>
          </a:xfrm>
          <a:prstGeom prst="rect">
            <a:avLst/>
          </a:prstGeom>
        </p:spPr>
      </p:pic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EAE8A7F0-2323-1C45-832A-FD16B60B1A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1335109" y="6007700"/>
            <a:ext cx="700928" cy="718024"/>
          </a:xfrm>
        </p:spPr>
      </p:pic>
    </p:spTree>
    <p:extLst>
      <p:ext uri="{BB962C8B-B14F-4D97-AF65-F5344CB8AC3E}">
        <p14:creationId xmlns:p14="http://schemas.microsoft.com/office/powerpoint/2010/main" val="1746825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AC077516-056A-A949-B1DE-1FE4732AA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Miért van egyre több allergiás gyermek?</a:t>
            </a:r>
            <a:b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2.epithel barrier károsodás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53262D3E-ABF7-1248-BBB9-DE7E15D4BC66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A környezeti ártalmak a szervezet első védelmi vonalát károsítva egy állandó gyulladást tartanak fent.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Kemikáliák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Ózon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PAM 25 – kipufogógáz, fosszilis fűtés anyagai stb</a:t>
            </a:r>
          </a:p>
        </p:txBody>
      </p:sp>
      <p:pic>
        <p:nvPicPr>
          <p:cNvPr id="7" name="Tartalom helye 6">
            <a:extLst>
              <a:ext uri="{FF2B5EF4-FFF2-40B4-BE49-F238E27FC236}">
                <a16:creationId xmlns:a16="http://schemas.microsoft.com/office/drawing/2014/main" id="{97400248-5C65-DC42-BEF7-F535D26FE0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54296" y="1245698"/>
            <a:ext cx="6903720" cy="4366603"/>
          </a:xfrm>
          <a:prstGeom prst="rect">
            <a:avLst/>
          </a:prstGeom>
        </p:spPr>
      </p:pic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C7091919-8CCE-F841-BFA9-B35CA14C26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353800" y="5976100"/>
            <a:ext cx="655608" cy="671598"/>
          </a:xfrm>
        </p:spPr>
      </p:pic>
    </p:spTree>
    <p:extLst>
      <p:ext uri="{BB962C8B-B14F-4D97-AF65-F5344CB8AC3E}">
        <p14:creationId xmlns:p14="http://schemas.microsoft.com/office/powerpoint/2010/main" val="3340262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88F6CBC-575A-A343-8223-53E55E346A1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57200"/>
            <a:ext cx="2149813" cy="45719"/>
          </a:xfrm>
        </p:spPr>
        <p:txBody>
          <a:bodyPr anchor="ctr">
            <a:normAutofit fontScale="90000"/>
          </a:bodyPr>
          <a:lstStyle/>
          <a:p>
            <a:pPr algn="ctr"/>
            <a:endParaRPr lang="hu-HU" sz="4000" dirty="0"/>
          </a:p>
        </p:txBody>
      </p:sp>
      <p:pic>
        <p:nvPicPr>
          <p:cNvPr id="8" name="Tartalom helye 7" descr="A képen szöveg látható&#10;&#10;Automatikusan generált leírás">
            <a:extLst>
              <a:ext uri="{FF2B5EF4-FFF2-40B4-BE49-F238E27FC236}">
                <a16:creationId xmlns:a16="http://schemas.microsoft.com/office/drawing/2014/main" id="{0161E4A3-EF13-834B-B4D2-A577A493F7E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778260" y="885825"/>
            <a:ext cx="6172200" cy="2343150"/>
          </a:xfrm>
        </p:spPr>
      </p:pic>
      <p:pic>
        <p:nvPicPr>
          <p:cNvPr id="16" name="Tartalom helye 15" descr="A képen szöveg, személy, aláírás, elektronika látható&#10;&#10;Automatikusan generált leírás">
            <a:extLst>
              <a:ext uri="{FF2B5EF4-FFF2-40B4-BE49-F238E27FC236}">
                <a16:creationId xmlns:a16="http://schemas.microsoft.com/office/drawing/2014/main" id="{D24955F7-F0CE-C446-A2FF-845AE7BFE53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7177177" y="3429000"/>
            <a:ext cx="2150853" cy="3023328"/>
          </a:xfrm>
        </p:spPr>
      </p:pic>
      <p:pic>
        <p:nvPicPr>
          <p:cNvPr id="5" name="Tartalom helye 4" descr="A képen szöveg látható&#10;&#10;Automatikusan generált leírás">
            <a:extLst>
              <a:ext uri="{FF2B5EF4-FFF2-40B4-BE49-F238E27FC236}">
                <a16:creationId xmlns:a16="http://schemas.microsoft.com/office/drawing/2014/main" id="{CFC212A0-1F69-DF46-B79F-45675EA21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282" y="4228621"/>
            <a:ext cx="6117737" cy="1743554"/>
          </a:xfrm>
          <a:prstGeom prst="rect">
            <a:avLst/>
          </a:prstGeom>
        </p:spPr>
      </p:pic>
      <p:pic>
        <p:nvPicPr>
          <p:cNvPr id="19" name="Kép 18" descr="A képen szöveg, személy, beltéri, fiú látható&#10;&#10;Automatikusan generált leírás">
            <a:extLst>
              <a:ext uri="{FF2B5EF4-FFF2-40B4-BE49-F238E27FC236}">
                <a16:creationId xmlns:a16="http://schemas.microsoft.com/office/drawing/2014/main" id="{EE77927C-D3C2-024E-A10B-9FC494D95C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616" y="1552520"/>
            <a:ext cx="1915065" cy="2676101"/>
          </a:xfrm>
          <a:prstGeom prst="rect">
            <a:avLst/>
          </a:prstGeom>
        </p:spPr>
      </p:pic>
      <p:pic>
        <p:nvPicPr>
          <p:cNvPr id="21" name="Kép 20" descr="A képen szöveg látható&#10;&#10;Automatikusan generált leírás">
            <a:extLst>
              <a:ext uri="{FF2B5EF4-FFF2-40B4-BE49-F238E27FC236}">
                <a16:creationId xmlns:a16="http://schemas.microsoft.com/office/drawing/2014/main" id="{D248E51A-CDC9-2249-A29E-7F4DDAF1A8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540" y="548637"/>
            <a:ext cx="2775626" cy="1561289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B9696651-6AFD-C047-990B-D7882758A1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2745" y="5359815"/>
            <a:ext cx="1195561" cy="122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44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BED38051-D501-8B4B-8E9F-4B624967BB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825416"/>
            <a:ext cx="10905066" cy="5207166"/>
          </a:xfrm>
          <a:prstGeom prst="rect">
            <a:avLst/>
          </a:prstGeom>
          <a:ln>
            <a:noFill/>
          </a:ln>
        </p:spPr>
      </p:pic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8ED80070-922D-1440-B0A1-0EB3D3C21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9591" y="5954069"/>
            <a:ext cx="882409" cy="90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3466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BCFAD11-A384-1340-9D26-916D4509E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01453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Allergiás/ atopiás menetelés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A631957E-D2EE-3749-9C8D-14FA80D47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268" y="320040"/>
            <a:ext cx="3797959" cy="3895344"/>
          </a:xfrm>
          <a:prstGeom prst="rect">
            <a:avLst/>
          </a:prstGeom>
        </p:spPr>
      </p:pic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E5476388-E73A-1245-8D52-B027D2F948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54496" y="548297"/>
            <a:ext cx="5614416" cy="3438829"/>
          </a:xfrm>
          <a:prstGeom prst="rect">
            <a:avLst/>
          </a:prstGeom>
        </p:spPr>
      </p:pic>
      <p:sp>
        <p:nvSpPr>
          <p:cNvPr id="12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435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837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B15E2FA3-FA99-F74F-A6C3-ACC0180176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2917" y="643467"/>
            <a:ext cx="8346166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E8B3AEB8-3067-F94C-BACE-E6C3FDB41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2186" y="5402173"/>
            <a:ext cx="1166867" cy="1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248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F698F9A5-D64D-5844-89D5-CA778F37DE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2917" y="643467"/>
            <a:ext cx="8346166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3E85A2B0-177C-EE45-BE44-268378FB4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2186" y="5402173"/>
            <a:ext cx="1166867" cy="1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3608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E12B7ED1-64E0-A947-AA25-0FB8EFAD89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8268" y="643466"/>
            <a:ext cx="10175464" cy="5571067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848C97BF-0115-0945-99DD-710D739B2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5321" y="4497613"/>
            <a:ext cx="1451752" cy="148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695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79EE99D5-44F0-1246-A098-7F938AC066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2917" y="643467"/>
            <a:ext cx="8346166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FFC8C147-58D7-3B4D-B1C0-E184F29A9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0002" y="5320704"/>
            <a:ext cx="967596" cy="99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26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025730-560B-9F43-A04F-F93E819AC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 nem ételallergia?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F4EFD1C-92C6-3747-9A07-98F07BBAF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hu-HU" dirty="0"/>
              <a:t>Klasszikus </a:t>
            </a:r>
            <a:r>
              <a:rPr lang="hu-HU" dirty="0" err="1"/>
              <a:t>intolerenciák</a:t>
            </a:r>
            <a:r>
              <a:rPr lang="hu-HU" dirty="0"/>
              <a:t> – enzim defektus okozza, lebontási képtelenség</a:t>
            </a:r>
          </a:p>
          <a:p>
            <a:pPr marL="971550" lvl="1" indent="-514350">
              <a:buFont typeface="+mj-lt"/>
              <a:buAutoNum type="arabicPeriod"/>
            </a:pPr>
            <a:r>
              <a:rPr lang="hu-HU" dirty="0" err="1"/>
              <a:t>Lactose</a:t>
            </a:r>
            <a:r>
              <a:rPr lang="hu-HU" dirty="0"/>
              <a:t> -tejcukor</a:t>
            </a:r>
          </a:p>
          <a:p>
            <a:pPr marL="971550" lvl="1" indent="-514350">
              <a:buFont typeface="+mj-lt"/>
              <a:buAutoNum type="arabicPeriod"/>
            </a:pPr>
            <a:r>
              <a:rPr lang="hu-HU" dirty="0"/>
              <a:t>Gyümölcscukor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/>
              <a:t>Lisztérzékenység (</a:t>
            </a:r>
            <a:r>
              <a:rPr lang="hu-HU" dirty="0" err="1"/>
              <a:t>coeliacia</a:t>
            </a:r>
            <a:r>
              <a:rPr lang="hu-HU" dirty="0"/>
              <a:t>) – autoimmun folyamat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/>
              <a:t>Étel </a:t>
            </a:r>
            <a:r>
              <a:rPr lang="hu-HU" dirty="0" err="1"/>
              <a:t>intolernacia</a:t>
            </a:r>
            <a:endParaRPr lang="hu-HU" dirty="0"/>
          </a:p>
          <a:p>
            <a:pPr marL="971550" lvl="1" indent="-514350">
              <a:buFont typeface="+mj-lt"/>
              <a:buAutoNum type="arabicPeriod"/>
            </a:pPr>
            <a:r>
              <a:rPr lang="hu-HU" dirty="0"/>
              <a:t>Áteresztő bél </a:t>
            </a:r>
            <a:r>
              <a:rPr lang="hu-HU" dirty="0" err="1"/>
              <a:t>szindroma</a:t>
            </a:r>
            <a:endParaRPr lang="hu-HU" dirty="0"/>
          </a:p>
          <a:p>
            <a:pPr marL="971550" lvl="1" indent="-514350">
              <a:buFont typeface="+mj-lt"/>
              <a:buAutoNum type="arabicPeriod"/>
            </a:pPr>
            <a:r>
              <a:rPr lang="hu-HU" dirty="0"/>
              <a:t>Funkcionális bélbetegségek</a:t>
            </a:r>
          </a:p>
          <a:p>
            <a:pPr marL="971550" lvl="1" indent="-514350">
              <a:buFont typeface="+mj-lt"/>
              <a:buAutoNum type="arabicPeriod"/>
            </a:pPr>
            <a:endParaRPr lang="hu-HU" dirty="0"/>
          </a:p>
          <a:p>
            <a:pPr marL="971550" lvl="1" indent="-514350">
              <a:buFont typeface="+mj-lt"/>
              <a:buAutoNum type="arabicPeriod"/>
            </a:pP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D63C6BD-1E09-4140-99E8-11B12ECB0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0002" y="5320704"/>
            <a:ext cx="967596" cy="99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360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51589BC-5F51-3F49-8393-2110B24B6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Ételallergia gyakorisága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5D036EC-D8C0-DC4E-831E-7CD8C69DD85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u-HU" dirty="0"/>
              <a:t>A populáció 10%-t érintheti (önbevallás alapján)</a:t>
            </a:r>
          </a:p>
          <a:p>
            <a:r>
              <a:rPr lang="hu-HU" dirty="0"/>
              <a:t>6,6 % felnőtteknél</a:t>
            </a:r>
          </a:p>
          <a:p>
            <a:r>
              <a:rPr lang="hu-HU" dirty="0"/>
              <a:t>7,1% gyermekkorban – amennyiben a kivizsgált eseteket vesszük alapul</a:t>
            </a:r>
          </a:p>
          <a:p>
            <a:endParaRPr lang="hu-HU" dirty="0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F67B1E76-C2AB-0F47-8764-11D1C19DCB0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u-HU" dirty="0"/>
              <a:t>UK felmérés szerint a 2005-2007 között született gyermekek 3,5 %-</a:t>
            </a:r>
            <a:r>
              <a:rPr lang="hu-HU" dirty="0" err="1"/>
              <a:t>nak</a:t>
            </a:r>
            <a:r>
              <a:rPr lang="hu-HU" dirty="0"/>
              <a:t> </a:t>
            </a:r>
            <a:r>
              <a:rPr lang="hu-HU" dirty="0" err="1"/>
              <a:t>ban</a:t>
            </a:r>
            <a:r>
              <a:rPr lang="hu-HU" dirty="0"/>
              <a:t> étel allergiája</a:t>
            </a:r>
          </a:p>
          <a:p>
            <a:r>
              <a:rPr lang="hu-HU" dirty="0"/>
              <a:t>2017-ben ez már 7%</a:t>
            </a:r>
          </a:p>
          <a:p>
            <a:r>
              <a:rPr lang="hu-HU" dirty="0"/>
              <a:t>1 év alatti földimogyoró allergia</a:t>
            </a:r>
          </a:p>
          <a:p>
            <a:pPr lvl="1"/>
            <a:r>
              <a:rPr lang="hu-HU" dirty="0"/>
              <a:t>2001: 1,7%</a:t>
            </a:r>
          </a:p>
          <a:p>
            <a:pPr lvl="1"/>
            <a:r>
              <a:rPr lang="hu-HU" dirty="0"/>
              <a:t>2017: 5,2 %</a:t>
            </a:r>
          </a:p>
          <a:p>
            <a:r>
              <a:rPr lang="hu-HU" dirty="0"/>
              <a:t>Ételallergia okozta sürgősségi ellátás 2010-ről 2016-ra 150%-l nőtt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DF2791D1-8D3C-B747-8230-6D48991D0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62" y="5286298"/>
            <a:ext cx="1089624" cy="11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352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>
            <a:extLst>
              <a:ext uri="{FF2B5EF4-FFF2-40B4-BE49-F238E27FC236}">
                <a16:creationId xmlns:a16="http://schemas.microsoft.com/office/drawing/2014/main" id="{ADF1227D-E550-2F4A-B4FC-9B7F6E2EF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E642A2A3-7C5C-EB46-98A8-A6B26F6DB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Szenzibilizáció</a:t>
            </a:r>
            <a:r>
              <a:rPr lang="hu-HU" dirty="0"/>
              <a:t> : kimutatott allergia, tünet nélkül</a:t>
            </a:r>
          </a:p>
          <a:p>
            <a:r>
              <a:rPr lang="hu-HU" dirty="0"/>
              <a:t>Allergia: </a:t>
            </a:r>
            <a:r>
              <a:rPr lang="hu-HU" dirty="0" err="1"/>
              <a:t>szenzibilizáció</a:t>
            </a:r>
            <a:r>
              <a:rPr lang="hu-HU" dirty="0"/>
              <a:t> + tünetek</a:t>
            </a:r>
          </a:p>
          <a:p>
            <a:pPr lvl="1"/>
            <a:r>
              <a:rPr lang="hu-HU" dirty="0" err="1"/>
              <a:t>Atopia</a:t>
            </a:r>
            <a:r>
              <a:rPr lang="hu-HU" dirty="0"/>
              <a:t>, </a:t>
            </a:r>
            <a:r>
              <a:rPr lang="hu-HU" dirty="0" err="1"/>
              <a:t>ekzema</a:t>
            </a:r>
            <a:endParaRPr lang="hu-HU" dirty="0"/>
          </a:p>
          <a:p>
            <a:pPr lvl="1"/>
            <a:r>
              <a:rPr lang="hu-HU" dirty="0"/>
              <a:t>Ételallergia</a:t>
            </a:r>
          </a:p>
          <a:p>
            <a:pPr lvl="1"/>
            <a:r>
              <a:rPr lang="hu-HU" dirty="0"/>
              <a:t>Asztma </a:t>
            </a:r>
            <a:r>
              <a:rPr lang="hu-HU" dirty="0" err="1"/>
              <a:t>bronchiale</a:t>
            </a:r>
            <a:endParaRPr lang="hu-HU" dirty="0"/>
          </a:p>
          <a:p>
            <a:pPr lvl="1"/>
            <a:r>
              <a:rPr lang="hu-HU" dirty="0"/>
              <a:t>szénanátha</a:t>
            </a:r>
          </a:p>
          <a:p>
            <a:r>
              <a:rPr lang="hu-HU" dirty="0" err="1"/>
              <a:t>Anaphylaxia</a:t>
            </a:r>
            <a:r>
              <a:rPr lang="hu-HU" dirty="0"/>
              <a:t>: az allergiás legsúlyosabb, életet veszélyeztető formája 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FEBA053A-678E-9745-B345-350237CF3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452" y="5359186"/>
            <a:ext cx="1106696" cy="113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638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Tartalom helye 7" descr="A képen szöveg látható&#10;&#10;Automatikusan generált leírás">
            <a:extLst>
              <a:ext uri="{FF2B5EF4-FFF2-40B4-BE49-F238E27FC236}">
                <a16:creationId xmlns:a16="http://schemas.microsoft.com/office/drawing/2014/main" id="{D545FED7-8672-434E-87A4-AAC9CF1760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287" b="4956"/>
          <a:stretch/>
        </p:blipFill>
        <p:spPr>
          <a:xfrm>
            <a:off x="19" y="1282"/>
            <a:ext cx="12191979" cy="6856718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2560D959-3B53-4942-9CC3-67F3FCDE0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4559" y="5595143"/>
            <a:ext cx="985926" cy="100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30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DEB5B106-D009-8F46-A1FB-9744F0DE2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hu-HU" sz="5400"/>
              <a:t>Közösségbe kerülés időszaka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43C1884-B1C5-D74E-B259-2D7FC1760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hu-HU" sz="2200"/>
              <a:t>A bizonytalanságból és a váratlanul bekövetkező események (diéta hiba) megelőzésével és uralásával szembeni tehetetlenség érzéséből fakadó szorongás a gyermek közösségbe kerülésével jelentős mértékben fokozódik.</a:t>
            </a:r>
          </a:p>
          <a:p>
            <a:r>
              <a:rPr lang="hu-HU" sz="2200"/>
              <a:t>Ezen időszak jelentős pszichés terhelést jelent, elsősorban a szülőknek de!</a:t>
            </a:r>
          </a:p>
          <a:p>
            <a:r>
              <a:rPr lang="hu-HU" sz="2200"/>
              <a:t>Az ekkor kialakuló ill fejlődő kapcsolatrendszer traumatizálódik</a:t>
            </a:r>
          </a:p>
          <a:p>
            <a:pPr lvl="1"/>
            <a:r>
              <a:rPr lang="hu-HU" sz="2200"/>
              <a:t>Szülő-gyermek – túlzott féltés, kontrollálás</a:t>
            </a:r>
          </a:p>
          <a:p>
            <a:pPr lvl="1"/>
            <a:r>
              <a:rPr lang="hu-HU" sz="2200"/>
              <a:t>Szülő-iskola, ovoda, közösség </a:t>
            </a:r>
          </a:p>
          <a:p>
            <a:pPr marL="457200" lvl="1" indent="0">
              <a:buNone/>
            </a:pPr>
            <a:endParaRPr lang="hu-HU" sz="220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0C2B9D8-97A5-3546-B8F9-4810FEC1D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1825" y="5515710"/>
            <a:ext cx="1123950" cy="115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9559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652CD59-381F-9B43-B694-153111F40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felmérés eredményei:</a:t>
            </a:r>
          </a:p>
        </p:txBody>
      </p:sp>
      <p:pic>
        <p:nvPicPr>
          <p:cNvPr id="6" name="Tartalom helye 5" descr="A képen asztal látható&#10;&#10;Automatikusan generált leírás">
            <a:extLst>
              <a:ext uri="{FF2B5EF4-FFF2-40B4-BE49-F238E27FC236}">
                <a16:creationId xmlns:a16="http://schemas.microsoft.com/office/drawing/2014/main" id="{AA6E6C5B-B97F-E04D-B3CD-BDF86B69E59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98045" y="1825625"/>
            <a:ext cx="3261910" cy="4351338"/>
          </a:xfrm>
        </p:spPr>
      </p:pic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78F0E2DE-4827-D449-B82F-BB1995EC2E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048074"/>
            <a:ext cx="5181600" cy="3906440"/>
          </a:xfr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62C6E140-92FE-E54D-B19E-09EADFB3A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800" y="5983649"/>
            <a:ext cx="640871" cy="65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088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BDD129D8-2D26-3441-BE26-6B31879195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2917" y="643467"/>
            <a:ext cx="8346166" cy="5571065"/>
          </a:xfrm>
          <a:prstGeom prst="rect">
            <a:avLst/>
          </a:prstGeom>
          <a:ln>
            <a:noFill/>
          </a:ln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AFF4FD39-BE9B-3E4C-B4C8-C2331B46F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2186" y="5402173"/>
            <a:ext cx="1166867" cy="1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4262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254B0D6-080B-4A42-984F-FC397CBD9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Anaphylaxia</a:t>
            </a:r>
            <a:r>
              <a:rPr lang="hu-HU" dirty="0"/>
              <a:t> előfordulása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48A5DA9-312C-CE41-B9FD-04E3C90D450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u-HU" dirty="0"/>
          </a:p>
          <a:p>
            <a:pPr algn="ctr"/>
            <a:r>
              <a:rPr lang="hu-HU" dirty="0"/>
              <a:t>UK adatai</a:t>
            </a:r>
          </a:p>
          <a:p>
            <a:r>
              <a:rPr lang="hu-HU" dirty="0"/>
              <a:t>16-22% történik nevelési oktatási intézményben.</a:t>
            </a:r>
          </a:p>
          <a:p>
            <a:r>
              <a:rPr lang="hu-HU" dirty="0"/>
              <a:t>Az iskolák 61%-</a:t>
            </a:r>
            <a:r>
              <a:rPr lang="hu-HU" dirty="0" err="1"/>
              <a:t>ban</a:t>
            </a:r>
            <a:r>
              <a:rPr lang="hu-HU" dirty="0"/>
              <a:t> van legalább 1 gyermek akinél az </a:t>
            </a:r>
            <a:r>
              <a:rPr lang="hu-HU" dirty="0" err="1"/>
              <a:t>anaphylaxia</a:t>
            </a:r>
            <a:r>
              <a:rPr lang="hu-HU" dirty="0"/>
              <a:t> rizikó magas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F66572F2-BAC2-2E48-BB33-C564BF3FDB3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hu-HU" dirty="0"/>
              <a:t>USA adatok 2021.</a:t>
            </a:r>
          </a:p>
          <a:p>
            <a:r>
              <a:rPr lang="hu-HU" dirty="0"/>
              <a:t>Ha átlagosan 350 diákkal  </a:t>
            </a:r>
            <a:r>
              <a:rPr lang="hu-HU" dirty="0" err="1"/>
              <a:t>számulunk</a:t>
            </a:r>
            <a:r>
              <a:rPr lang="hu-HU" dirty="0"/>
              <a:t> egy iskolában akkor évente bármilyen súlyosságú allergiás reakció gyakorisága 1,3/év</a:t>
            </a:r>
          </a:p>
          <a:p>
            <a:r>
              <a:rPr lang="hu-HU" dirty="0" err="1"/>
              <a:t>Anaphylaxia</a:t>
            </a:r>
            <a:r>
              <a:rPr lang="hu-HU" dirty="0"/>
              <a:t> 15 iskolánként 1/év</a:t>
            </a:r>
          </a:p>
          <a:p>
            <a:r>
              <a:rPr lang="hu-HU" dirty="0"/>
              <a:t>1 eset/év/5250 diák 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28933DEC-3552-5248-8D31-48F651F63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72" y="5937163"/>
            <a:ext cx="731628" cy="74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3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011FB0C-6023-C042-A912-43266B19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3600" dirty="0" err="1"/>
              <a:t>Anaphylaxis</a:t>
            </a:r>
            <a:r>
              <a:rPr lang="hu-HU" sz="3600" dirty="0"/>
              <a:t> in </a:t>
            </a:r>
            <a:r>
              <a:rPr lang="hu-HU" sz="3600" dirty="0" err="1"/>
              <a:t>children</a:t>
            </a:r>
            <a:r>
              <a:rPr lang="hu-HU" sz="3600" dirty="0"/>
              <a:t> and </a:t>
            </a:r>
            <a:r>
              <a:rPr lang="hu-HU" sz="3600" dirty="0" err="1"/>
              <a:t>adolescents</a:t>
            </a:r>
            <a:r>
              <a:rPr lang="hu-HU" sz="3600" dirty="0"/>
              <a:t>: The </a:t>
            </a:r>
            <a:r>
              <a:rPr lang="hu-HU" sz="3600" dirty="0" err="1"/>
              <a:t>Portuguese</a:t>
            </a:r>
            <a:br>
              <a:rPr lang="hu-HU" sz="3600" dirty="0"/>
            </a:br>
            <a:r>
              <a:rPr lang="hu-HU" sz="3600" dirty="0" err="1"/>
              <a:t>Anaphylaxis</a:t>
            </a:r>
            <a:r>
              <a:rPr lang="hu-HU" sz="3600" dirty="0"/>
              <a:t> </a:t>
            </a:r>
            <a:r>
              <a:rPr lang="hu-HU" sz="3600" dirty="0" err="1"/>
              <a:t>Registry</a:t>
            </a:r>
            <a:r>
              <a:rPr lang="hu-HU" sz="3600" dirty="0"/>
              <a:t>. </a:t>
            </a:r>
            <a:br>
              <a:rPr lang="hu-HU" sz="3600" dirty="0"/>
            </a:br>
            <a:r>
              <a:rPr lang="hu-HU" sz="2700" dirty="0" err="1"/>
              <a:t>Angela</a:t>
            </a:r>
            <a:r>
              <a:rPr lang="hu-HU" sz="2700" dirty="0"/>
              <a:t> </a:t>
            </a:r>
            <a:r>
              <a:rPr lang="hu-HU" sz="2700" dirty="0" err="1"/>
              <a:t>Gaspar</a:t>
            </a:r>
            <a:r>
              <a:rPr lang="hu-HU" sz="2700" dirty="0"/>
              <a:t> </a:t>
            </a:r>
            <a:r>
              <a:rPr lang="hu-HU" sz="2700" dirty="0" err="1"/>
              <a:t>at</a:t>
            </a:r>
            <a:r>
              <a:rPr lang="hu-HU" sz="2700" dirty="0"/>
              <a:t> </a:t>
            </a:r>
            <a:r>
              <a:rPr lang="hu-HU" sz="2700" dirty="0" err="1"/>
              <a:t>al</a:t>
            </a:r>
            <a:r>
              <a:rPr lang="hu-HU" sz="2700" dirty="0"/>
              <a:t>. </a:t>
            </a:r>
            <a:r>
              <a:rPr lang="hu-HU" sz="2700" dirty="0" err="1"/>
              <a:t>Pediatr</a:t>
            </a:r>
            <a:r>
              <a:rPr lang="hu-HU" sz="2700" dirty="0"/>
              <a:t> </a:t>
            </a:r>
            <a:r>
              <a:rPr lang="hu-HU" sz="2700" dirty="0" err="1"/>
              <a:t>Allergy</a:t>
            </a:r>
            <a:r>
              <a:rPr lang="hu-HU" sz="2700" dirty="0"/>
              <a:t> </a:t>
            </a:r>
            <a:r>
              <a:rPr lang="hu-HU" sz="2700" dirty="0" err="1"/>
              <a:t>Immunol</a:t>
            </a:r>
            <a:r>
              <a:rPr lang="hu-HU" sz="2700" dirty="0"/>
              <a:t>. 2021;32:1278–1286.</a:t>
            </a:r>
            <a:br>
              <a:rPr lang="hu-HU" sz="2700" dirty="0"/>
            </a:br>
            <a:endParaRPr lang="hu-HU" sz="2700" dirty="0"/>
          </a:p>
        </p:txBody>
      </p:sp>
      <p:pic>
        <p:nvPicPr>
          <p:cNvPr id="6" name="Tartalom helye 5" descr="A képen asztal látható&#10;&#10;Automatikusan generált leírás">
            <a:extLst>
              <a:ext uri="{FF2B5EF4-FFF2-40B4-BE49-F238E27FC236}">
                <a16:creationId xmlns:a16="http://schemas.microsoft.com/office/drawing/2014/main" id="{B65E24D1-5DBA-BC4D-A6EA-5173CB786AB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5174" y="1589164"/>
            <a:ext cx="4010287" cy="4351338"/>
          </a:xfrm>
        </p:spPr>
      </p:pic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19CCE5A0-76A4-FB4E-ADC6-244E93618E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95226" y="4048941"/>
            <a:ext cx="5181600" cy="2705100"/>
          </a:xfr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4F2CA3DF-6A60-5643-A403-3E74B0095445}"/>
              </a:ext>
            </a:extLst>
          </p:cNvPr>
          <p:cNvSpPr txBox="1"/>
          <p:nvPr/>
        </p:nvSpPr>
        <p:spPr>
          <a:xfrm>
            <a:off x="6848912" y="1456509"/>
            <a:ext cx="45048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hu-HU" dirty="0"/>
          </a:p>
          <a:p>
            <a:pPr marL="342900" indent="-342900">
              <a:buFont typeface="+mj-lt"/>
              <a:buAutoNum type="arabicPeriod"/>
            </a:pPr>
            <a:r>
              <a:rPr lang="hu-HU" dirty="0"/>
              <a:t>10 év, 533  beteg 0-18 év</a:t>
            </a:r>
          </a:p>
          <a:p>
            <a:pPr marL="342900" indent="-342900">
              <a:buFont typeface="+mj-lt"/>
              <a:buAutoNum type="arabicPeriod"/>
            </a:pPr>
            <a:r>
              <a:rPr lang="hu-HU" dirty="0"/>
              <a:t>Átlagos év  8.5 év (3hónapostól -17 évesig)</a:t>
            </a:r>
          </a:p>
          <a:p>
            <a:pPr marL="342900" indent="-342900">
              <a:buFont typeface="+mj-lt"/>
              <a:buAutoNum type="arabicPeriod"/>
            </a:pPr>
            <a:r>
              <a:rPr lang="hu-HU" dirty="0"/>
              <a:t>34% 6 év alatt.</a:t>
            </a:r>
          </a:p>
          <a:p>
            <a:pPr marL="342900" indent="-342900">
              <a:buFont typeface="+mj-lt"/>
              <a:buAutoNum type="arabicPeriod"/>
            </a:pPr>
            <a:r>
              <a:rPr lang="hu-HU" dirty="0"/>
              <a:t>61 % fiú</a:t>
            </a:r>
          </a:p>
          <a:p>
            <a:pPr marL="342900" indent="-342900">
              <a:buFont typeface="+mj-lt"/>
              <a:buAutoNum type="arabicPeriod"/>
            </a:pPr>
            <a:r>
              <a:rPr lang="hu-HU" dirty="0"/>
              <a:t>79%-</a:t>
            </a:r>
            <a:r>
              <a:rPr lang="hu-HU" dirty="0" err="1"/>
              <a:t>nál</a:t>
            </a:r>
            <a:r>
              <a:rPr lang="hu-HU" dirty="0"/>
              <a:t> szerepelt allergia a kórelőzménybe, 45% -</a:t>
            </a:r>
            <a:r>
              <a:rPr lang="hu-HU" dirty="0" err="1"/>
              <a:t>ban</a:t>
            </a:r>
            <a:r>
              <a:rPr lang="hu-HU" dirty="0"/>
              <a:t> volt </a:t>
            </a:r>
            <a:r>
              <a:rPr lang="hu-HU" dirty="0" err="1"/>
              <a:t>asthma</a:t>
            </a:r>
            <a:r>
              <a:rPr lang="hu-HU" dirty="0"/>
              <a:t> is.</a:t>
            </a:r>
          </a:p>
          <a:p>
            <a:endParaRPr lang="hu-HU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4E169BE6-D4D5-E94A-8C14-EF4FFF702E7E}"/>
              </a:ext>
            </a:extLst>
          </p:cNvPr>
          <p:cNvSpPr txBox="1"/>
          <p:nvPr/>
        </p:nvSpPr>
        <p:spPr>
          <a:xfrm>
            <a:off x="4428163" y="2214694"/>
            <a:ext cx="2164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hu-HU" dirty="0"/>
              <a:t>Otthon 57%</a:t>
            </a:r>
          </a:p>
          <a:p>
            <a:pPr marL="342900" indent="-342900">
              <a:buFont typeface="+mj-lt"/>
              <a:buAutoNum type="arabicPeriod"/>
            </a:pPr>
            <a:r>
              <a:rPr lang="hu-HU" dirty="0" err="1"/>
              <a:t>kültéren</a:t>
            </a:r>
            <a:r>
              <a:rPr lang="hu-HU" dirty="0"/>
              <a:t> 14%</a:t>
            </a:r>
          </a:p>
          <a:p>
            <a:pPr marL="342900" indent="-342900">
              <a:buFont typeface="+mj-lt"/>
              <a:buAutoNum type="arabicPeriod"/>
            </a:pPr>
            <a:r>
              <a:rPr lang="hu-HU" dirty="0"/>
              <a:t>Iskolában 10%</a:t>
            </a:r>
          </a:p>
          <a:p>
            <a:pPr marL="342900" indent="-342900">
              <a:buFont typeface="+mj-lt"/>
              <a:buAutoNum type="arabicPeriod"/>
            </a:pPr>
            <a:r>
              <a:rPr lang="hu-HU" dirty="0"/>
              <a:t>Kórházban 10%</a:t>
            </a:r>
          </a:p>
          <a:p>
            <a:pPr marL="342900" indent="-342900">
              <a:buFont typeface="+mj-lt"/>
              <a:buAutoNum type="arabicPeriod"/>
            </a:pPr>
            <a:r>
              <a:rPr lang="hu-HU" dirty="0"/>
              <a:t>Étteremben 9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19980AAC-8B4E-2B49-ACF9-466C96565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9691" y="165947"/>
            <a:ext cx="727135" cy="744870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A4730B66-6F5D-5B4C-95C2-DBA01CD9A619}"/>
              </a:ext>
            </a:extLst>
          </p:cNvPr>
          <p:cNvSpPr txBox="1"/>
          <p:nvPr/>
        </p:nvSpPr>
        <p:spPr>
          <a:xfrm>
            <a:off x="4125460" y="4303552"/>
            <a:ext cx="27234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Fatális </a:t>
            </a:r>
            <a:r>
              <a:rPr lang="hu-HU" dirty="0" err="1"/>
              <a:t>anaphylaxia</a:t>
            </a:r>
            <a:r>
              <a:rPr lang="hu-HU" dirty="0"/>
              <a:t> 18 eset</a:t>
            </a:r>
          </a:p>
          <a:p>
            <a:r>
              <a:rPr lang="hu-HU" dirty="0"/>
              <a:t>Iskola: 5 (28)</a:t>
            </a:r>
          </a:p>
          <a:p>
            <a:r>
              <a:rPr lang="hu-HU" dirty="0"/>
              <a:t>Otthon: 4 (22)</a:t>
            </a:r>
          </a:p>
          <a:p>
            <a:r>
              <a:rPr lang="hu-HU" dirty="0"/>
              <a:t>Egyéb (étterem, tengerpart, rendelő):6 (33)</a:t>
            </a:r>
          </a:p>
          <a:p>
            <a:r>
              <a:rPr lang="hu-HU" dirty="0"/>
              <a:t>Más hely: 3(17)</a:t>
            </a:r>
          </a:p>
        </p:txBody>
      </p:sp>
    </p:spTree>
    <p:extLst>
      <p:ext uri="{BB962C8B-B14F-4D97-AF65-F5344CB8AC3E}">
        <p14:creationId xmlns:p14="http://schemas.microsoft.com/office/powerpoint/2010/main" val="53967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>
            <a:extLst>
              <a:ext uri="{FF2B5EF4-FFF2-40B4-BE49-F238E27FC236}">
                <a16:creationId xmlns:a16="http://schemas.microsoft.com/office/drawing/2014/main" id="{E69E0635-BF1F-9448-8C93-F71EB51FA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Food-related</a:t>
            </a:r>
            <a:r>
              <a:rPr lang="hu-HU" dirty="0"/>
              <a:t> </a:t>
            </a:r>
            <a:r>
              <a:rPr lang="hu-HU" dirty="0" err="1"/>
              <a:t>anaphylaxis</a:t>
            </a:r>
            <a:r>
              <a:rPr lang="hu-HU" dirty="0"/>
              <a:t> </a:t>
            </a:r>
            <a:r>
              <a:rPr lang="hu-HU" dirty="0" err="1"/>
              <a:t>fatalities</a:t>
            </a:r>
            <a:r>
              <a:rPr lang="hu-HU" dirty="0"/>
              <a:t>: </a:t>
            </a:r>
            <a:r>
              <a:rPr lang="hu-HU" dirty="0" err="1"/>
              <a:t>Analysis</a:t>
            </a:r>
            <a:r>
              <a:rPr lang="hu-HU" dirty="0"/>
              <a:t> of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Allergy</a:t>
            </a:r>
            <a:r>
              <a:rPr lang="hu-HU" dirty="0"/>
              <a:t> </a:t>
            </a:r>
            <a:r>
              <a:rPr lang="hu-HU" dirty="0" err="1"/>
              <a:t>Vigilance</a:t>
            </a:r>
            <a:r>
              <a:rPr lang="hu-HU" dirty="0"/>
              <a:t> Network® </a:t>
            </a:r>
            <a:r>
              <a:rPr lang="hu-HU" dirty="0" err="1"/>
              <a:t>database</a:t>
            </a:r>
            <a:br>
              <a:rPr lang="hu-HU" dirty="0"/>
            </a:br>
            <a:r>
              <a:rPr lang="hu-HU" sz="1100" dirty="0" err="1"/>
              <a:t>Allergy</a:t>
            </a:r>
            <a:r>
              <a:rPr lang="hu-HU" sz="1100" dirty="0"/>
              <a:t>, 2019 , </a:t>
            </a:r>
            <a:r>
              <a:rPr lang="hu-HU" sz="1100" dirty="0" err="1"/>
              <a:t>vol</a:t>
            </a:r>
            <a:r>
              <a:rPr lang="hu-HU" sz="1100" dirty="0"/>
              <a:t>. 74 (6) pp. 1193-1196</a:t>
            </a:r>
          </a:p>
        </p:txBody>
      </p:sp>
      <p:pic>
        <p:nvPicPr>
          <p:cNvPr id="6" name="Tartalom helye 5" descr="A képen asztal látható&#10;&#10;Automatikusan generált leírás">
            <a:extLst>
              <a:ext uri="{FF2B5EF4-FFF2-40B4-BE49-F238E27FC236}">
                <a16:creationId xmlns:a16="http://schemas.microsoft.com/office/drawing/2014/main" id="{21937796-79B9-5446-91E8-B6F619CB63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8758" y="1825625"/>
            <a:ext cx="6454484" cy="4351338"/>
          </a:xfr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B6249847-62AB-9241-9256-2A09C245D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800" y="5813365"/>
            <a:ext cx="709881" cy="72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516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70AAA42-5944-1B4B-A25F-10C0B4742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Szigetvár?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8DABFFA-69B5-FD46-BEC9-B3139444744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hu-HU" dirty="0"/>
              <a:t>TLS: 1 földimogyoró, 1 mogyoró, őszibarack, alma (</a:t>
            </a:r>
            <a:r>
              <a:rPr lang="hu-HU" dirty="0" err="1"/>
              <a:t>nsLTP</a:t>
            </a:r>
            <a:r>
              <a:rPr lang="hu-HU" dirty="0"/>
              <a:t>)</a:t>
            </a:r>
          </a:p>
          <a:p>
            <a:r>
              <a:rPr lang="hu-HU" dirty="0" err="1"/>
              <a:t>Istvánfy</a:t>
            </a:r>
            <a:r>
              <a:rPr lang="hu-HU" dirty="0"/>
              <a:t>: 1 </a:t>
            </a:r>
            <a:r>
              <a:rPr lang="hu-HU" dirty="0" err="1"/>
              <a:t>őszibarack,mogyoró</a:t>
            </a:r>
            <a:r>
              <a:rPr lang="hu-HU" dirty="0"/>
              <a:t> 1. tojás </a:t>
            </a:r>
          </a:p>
          <a:p>
            <a:pPr marL="0" indent="0">
              <a:buNone/>
            </a:pPr>
            <a:r>
              <a:rPr lang="hu-HU" dirty="0"/>
              <a:t>    2 multiplex</a:t>
            </a:r>
          </a:p>
          <a:p>
            <a:r>
              <a:rPr lang="hu-HU" dirty="0"/>
              <a:t>Óvodák: 2 földimogyoró</a:t>
            </a:r>
          </a:p>
          <a:p>
            <a:r>
              <a:rPr lang="hu-HU" dirty="0"/>
              <a:t>Még nem jár közösségbe (3 év </a:t>
            </a:r>
            <a:r>
              <a:rPr lang="hu-HU" dirty="0" err="1"/>
              <a:t>allatti</a:t>
            </a:r>
            <a:r>
              <a:rPr lang="hu-HU" dirty="0"/>
              <a:t> életkor)</a:t>
            </a:r>
          </a:p>
          <a:p>
            <a:pPr lvl="1"/>
            <a:r>
              <a:rPr lang="hu-HU" dirty="0"/>
              <a:t>Súlyos tejfehérje:  1</a:t>
            </a:r>
          </a:p>
          <a:p>
            <a:pPr lvl="1"/>
            <a:r>
              <a:rPr lang="hu-HU" dirty="0"/>
              <a:t>Tojás allergia: 3</a:t>
            </a:r>
          </a:p>
          <a:p>
            <a:pPr lvl="1"/>
            <a:r>
              <a:rPr lang="hu-HU" dirty="0"/>
              <a:t>Őszibarack: 1</a:t>
            </a:r>
          </a:p>
          <a:p>
            <a:r>
              <a:rPr lang="hu-HU" dirty="0"/>
              <a:t>Gyermekosztály: 10 év 652/433 étel terhelés</a:t>
            </a:r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275AB50A-94E2-EA47-B79B-26A6279A88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128075" y="179232"/>
            <a:ext cx="828467" cy="848674"/>
          </a:xfr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45EC6A3-FB33-EF47-BE84-6ECDE6A158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1482327"/>
              </p:ext>
            </p:extLst>
          </p:nvPr>
        </p:nvGraphicFramePr>
        <p:xfrm>
          <a:off x="6250963" y="1612552"/>
          <a:ext cx="5404208" cy="4777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2344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AsOne/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>
            <a:extLst>
              <a:ext uri="{FF2B5EF4-FFF2-40B4-BE49-F238E27FC236}">
                <a16:creationId xmlns:a16="http://schemas.microsoft.com/office/drawing/2014/main" id="{5A4A170B-2BA8-D64D-95F8-F738CA17E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400" b="1" dirty="0"/>
              <a:t>Hogyan élik meg a gyermekek az étel allergiát?</a:t>
            </a:r>
            <a:br>
              <a:rPr lang="hu-HU" sz="2400" b="1" dirty="0"/>
            </a:br>
            <a:endParaRPr lang="hu-HU" sz="2400" b="1" dirty="0"/>
          </a:p>
        </p:txBody>
      </p:sp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28F4B62F-AA64-DA4D-B3F5-FD772D899E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6725" y="1825625"/>
            <a:ext cx="6018550" cy="4351338"/>
          </a:xfr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DCD7BB34-9EA4-954D-B262-58C2CC51CCE2}"/>
              </a:ext>
            </a:extLst>
          </p:cNvPr>
          <p:cNvSpPr txBox="1"/>
          <p:nvPr/>
        </p:nvSpPr>
        <p:spPr>
          <a:xfrm>
            <a:off x="137875" y="5920801"/>
            <a:ext cx="29488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200" dirty="0" err="1"/>
              <a:t>Quality</a:t>
            </a:r>
            <a:r>
              <a:rPr lang="hu-HU" sz="1200" dirty="0"/>
              <a:t> of life in </a:t>
            </a:r>
            <a:r>
              <a:rPr lang="hu-HU" sz="1200" dirty="0" err="1"/>
              <a:t>food</a:t>
            </a:r>
            <a:r>
              <a:rPr lang="hu-HU" sz="1200" dirty="0"/>
              <a:t> </a:t>
            </a:r>
            <a:r>
              <a:rPr lang="hu-HU" sz="1200" dirty="0" err="1"/>
              <a:t>allergic</a:t>
            </a:r>
            <a:r>
              <a:rPr lang="hu-HU" sz="1200" dirty="0"/>
              <a:t> </a:t>
            </a:r>
            <a:r>
              <a:rPr lang="hu-HU" sz="1200" dirty="0" err="1"/>
              <a:t>children</a:t>
            </a:r>
            <a:br>
              <a:rPr lang="hu-HU" sz="1200" dirty="0"/>
            </a:br>
            <a:r>
              <a:rPr lang="hu-HU" sz="1200" dirty="0" err="1"/>
              <a:t>Results</a:t>
            </a:r>
            <a:r>
              <a:rPr lang="hu-HU" sz="1200" dirty="0"/>
              <a:t> </a:t>
            </a:r>
            <a:r>
              <a:rPr lang="hu-HU" sz="1200" dirty="0" err="1"/>
              <a:t>from</a:t>
            </a:r>
            <a:r>
              <a:rPr lang="hu-HU" sz="1200" dirty="0"/>
              <a:t> 174 </a:t>
            </a:r>
            <a:r>
              <a:rPr lang="hu-HU" sz="1200" dirty="0" err="1"/>
              <a:t>quality</a:t>
            </a:r>
            <a:r>
              <a:rPr lang="hu-HU" sz="1200" dirty="0"/>
              <a:t>-of-life </a:t>
            </a:r>
            <a:r>
              <a:rPr lang="hu-HU" sz="1200" dirty="0" err="1"/>
              <a:t>patient</a:t>
            </a:r>
            <a:r>
              <a:rPr lang="hu-HU" sz="1200" dirty="0"/>
              <a:t> </a:t>
            </a:r>
            <a:r>
              <a:rPr lang="hu-HU" sz="1200" dirty="0" err="1"/>
              <a:t>questionnaires</a:t>
            </a:r>
            <a:r>
              <a:rPr lang="hu-HU" sz="1200" dirty="0"/>
              <a:t> </a:t>
            </a:r>
            <a:br>
              <a:rPr lang="hu-HU" sz="1200" dirty="0"/>
            </a:br>
            <a:endParaRPr lang="hu-HU" sz="1200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3AB6C4EE-F02F-4D40-88BC-C54B4CB7F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4263" y="5777925"/>
            <a:ext cx="779073" cy="79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059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982DA960-1B54-7747-AE43-3D8D0778B39D}"/>
              </a:ext>
            </a:extLst>
          </p:cNvPr>
          <p:cNvSpPr/>
          <p:nvPr/>
        </p:nvSpPr>
        <p:spPr>
          <a:xfrm>
            <a:off x="5100506" y="2189527"/>
            <a:ext cx="1744911" cy="8892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Ételallergia diagnózisa</a:t>
            </a:r>
          </a:p>
        </p:txBody>
      </p:sp>
      <p:sp>
        <p:nvSpPr>
          <p:cNvPr id="6" name="Lekerekített téglalap 5">
            <a:extLst>
              <a:ext uri="{FF2B5EF4-FFF2-40B4-BE49-F238E27FC236}">
                <a16:creationId xmlns:a16="http://schemas.microsoft.com/office/drawing/2014/main" id="{7CCF1A62-AA68-7F46-A961-D23DA74D87EF}"/>
              </a:ext>
            </a:extLst>
          </p:cNvPr>
          <p:cNvSpPr/>
          <p:nvPr/>
        </p:nvSpPr>
        <p:spPr>
          <a:xfrm>
            <a:off x="4435329" y="3716323"/>
            <a:ext cx="1330354" cy="6270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Szorongás</a:t>
            </a:r>
          </a:p>
        </p:txBody>
      </p:sp>
      <p:sp>
        <p:nvSpPr>
          <p:cNvPr id="7" name="Lekerekített téglalap 6">
            <a:extLst>
              <a:ext uri="{FF2B5EF4-FFF2-40B4-BE49-F238E27FC236}">
                <a16:creationId xmlns:a16="http://schemas.microsoft.com/office/drawing/2014/main" id="{86022DCB-2B26-3D4A-A002-6F58D8BAEBE1}"/>
              </a:ext>
            </a:extLst>
          </p:cNvPr>
          <p:cNvSpPr/>
          <p:nvPr/>
        </p:nvSpPr>
        <p:spPr>
          <a:xfrm>
            <a:off x="6946089" y="3716323"/>
            <a:ext cx="1342234" cy="6270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PTSS/PTSD</a:t>
            </a:r>
          </a:p>
        </p:txBody>
      </p:sp>
      <p:sp>
        <p:nvSpPr>
          <p:cNvPr id="9" name="Lekerekített téglalap 8">
            <a:extLst>
              <a:ext uri="{FF2B5EF4-FFF2-40B4-BE49-F238E27FC236}">
                <a16:creationId xmlns:a16="http://schemas.microsoft.com/office/drawing/2014/main" id="{306CBC3D-8194-CE4F-9D98-5FBCBC4BAE78}"/>
              </a:ext>
            </a:extLst>
          </p:cNvPr>
          <p:cNvSpPr/>
          <p:nvPr/>
        </p:nvSpPr>
        <p:spPr>
          <a:xfrm>
            <a:off x="1868384" y="3716323"/>
            <a:ext cx="1330353" cy="6270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Depresszió</a:t>
            </a:r>
          </a:p>
        </p:txBody>
      </p:sp>
      <p:sp>
        <p:nvSpPr>
          <p:cNvPr id="10" name="Lekerekített téglalap 9">
            <a:extLst>
              <a:ext uri="{FF2B5EF4-FFF2-40B4-BE49-F238E27FC236}">
                <a16:creationId xmlns:a16="http://schemas.microsoft.com/office/drawing/2014/main" id="{AAE8BD4A-1568-9E4E-8D42-E81A17FB4ABE}"/>
              </a:ext>
            </a:extLst>
          </p:cNvPr>
          <p:cNvSpPr/>
          <p:nvPr/>
        </p:nvSpPr>
        <p:spPr>
          <a:xfrm>
            <a:off x="8967832" y="3716323"/>
            <a:ext cx="1439414" cy="6270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Bántalmazáskirekesztés</a:t>
            </a:r>
          </a:p>
        </p:txBody>
      </p:sp>
      <p:cxnSp>
        <p:nvCxnSpPr>
          <p:cNvPr id="17" name="Egyenes összekötő nyíllal 16">
            <a:extLst>
              <a:ext uri="{FF2B5EF4-FFF2-40B4-BE49-F238E27FC236}">
                <a16:creationId xmlns:a16="http://schemas.microsoft.com/office/drawing/2014/main" id="{7F3D774D-880B-A840-B75B-39E53314B86F}"/>
              </a:ext>
            </a:extLst>
          </p:cNvPr>
          <p:cNvCxnSpPr/>
          <p:nvPr/>
        </p:nvCxnSpPr>
        <p:spPr>
          <a:xfrm flipH="1">
            <a:off x="2559164" y="2734811"/>
            <a:ext cx="2910979" cy="8137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>
            <a:extLst>
              <a:ext uri="{FF2B5EF4-FFF2-40B4-BE49-F238E27FC236}">
                <a16:creationId xmlns:a16="http://schemas.microsoft.com/office/drawing/2014/main" id="{B05A5B8F-8BF0-5845-9FBA-400CBFE2B9C5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5100506" y="2743200"/>
            <a:ext cx="872455" cy="9731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>
            <a:extLst>
              <a:ext uri="{FF2B5EF4-FFF2-40B4-BE49-F238E27FC236}">
                <a16:creationId xmlns:a16="http://schemas.microsoft.com/office/drawing/2014/main" id="{B0DA4D02-6A37-BA47-83D0-EA839F1E82DC}"/>
              </a:ext>
            </a:extLst>
          </p:cNvPr>
          <p:cNvCxnSpPr>
            <a:endCxn id="7" idx="0"/>
          </p:cNvCxnSpPr>
          <p:nvPr/>
        </p:nvCxnSpPr>
        <p:spPr>
          <a:xfrm>
            <a:off x="5972961" y="2734811"/>
            <a:ext cx="1644245" cy="9815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>
            <a:extLst>
              <a:ext uri="{FF2B5EF4-FFF2-40B4-BE49-F238E27FC236}">
                <a16:creationId xmlns:a16="http://schemas.microsoft.com/office/drawing/2014/main" id="{91F53886-4ADD-F74E-803B-1439F08E5D0E}"/>
              </a:ext>
            </a:extLst>
          </p:cNvPr>
          <p:cNvCxnSpPr>
            <a:endCxn id="10" idx="0"/>
          </p:cNvCxnSpPr>
          <p:nvPr/>
        </p:nvCxnSpPr>
        <p:spPr>
          <a:xfrm>
            <a:off x="5972961" y="2743200"/>
            <a:ext cx="3714578" cy="9731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Lekerekített téglalap 23">
            <a:extLst>
              <a:ext uri="{FF2B5EF4-FFF2-40B4-BE49-F238E27FC236}">
                <a16:creationId xmlns:a16="http://schemas.microsoft.com/office/drawing/2014/main" id="{501DBB43-AF13-1349-BAEB-57DE09D9C2B5}"/>
              </a:ext>
            </a:extLst>
          </p:cNvPr>
          <p:cNvSpPr/>
          <p:nvPr/>
        </p:nvSpPr>
        <p:spPr>
          <a:xfrm>
            <a:off x="4466875" y="4980962"/>
            <a:ext cx="3258249" cy="136740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Életminőség romlása mind a szülőknél mind a gyermeknél</a:t>
            </a:r>
          </a:p>
        </p:txBody>
      </p:sp>
      <p:sp>
        <p:nvSpPr>
          <p:cNvPr id="42" name="Cím 41">
            <a:extLst>
              <a:ext uri="{FF2B5EF4-FFF2-40B4-BE49-F238E27FC236}">
                <a16:creationId xmlns:a16="http://schemas.microsoft.com/office/drawing/2014/main" id="{A7B2117C-892E-8F4B-A16E-B01EB38EE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          Pszichés hatások 1.</a:t>
            </a:r>
          </a:p>
        </p:txBody>
      </p:sp>
      <p:pic>
        <p:nvPicPr>
          <p:cNvPr id="49" name="Tartalom helye 48" descr="A képen személy, beltéri, computer látható&#10;&#10;Automatikusan generált leírás">
            <a:extLst>
              <a:ext uri="{FF2B5EF4-FFF2-40B4-BE49-F238E27FC236}">
                <a16:creationId xmlns:a16="http://schemas.microsoft.com/office/drawing/2014/main" id="{CEC1F90E-8CA6-4D44-97F6-32CB3029CA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038285" y="4758913"/>
            <a:ext cx="2566924" cy="1709611"/>
          </a:xfrm>
        </p:spPr>
      </p:pic>
      <p:pic>
        <p:nvPicPr>
          <p:cNvPr id="47" name="Tartalom helye 46" descr="A képen személy, férfi látható&#10;&#10;Automatikusan generált leírás">
            <a:extLst>
              <a:ext uri="{FF2B5EF4-FFF2-40B4-BE49-F238E27FC236}">
                <a16:creationId xmlns:a16="http://schemas.microsoft.com/office/drawing/2014/main" id="{84F002E0-21E4-B54B-A00D-427EE517B9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1781" y="4723401"/>
            <a:ext cx="2353338" cy="1887286"/>
          </a:xfrm>
        </p:spPr>
      </p:pic>
      <p:pic>
        <p:nvPicPr>
          <p:cNvPr id="2050" name="Picture 2" descr="Food Allergy Bullying Is a Real Thing — and That Thing Is a Felony  Aggravated Assault | by Andrew Fiouzi | MEL Magazine | Medium">
            <a:extLst>
              <a:ext uri="{FF2B5EF4-FFF2-40B4-BE49-F238E27FC236}">
                <a16:creationId xmlns:a16="http://schemas.microsoft.com/office/drawing/2014/main" id="{9606F1DF-7FF9-1045-8660-0F2FCE981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575" y="364006"/>
            <a:ext cx="2733634" cy="182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D50B6B1D-D25E-3C40-B851-C9E9B65A19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228" y="185916"/>
            <a:ext cx="821943" cy="84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724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>
            <a:extLst>
              <a:ext uri="{FF2B5EF4-FFF2-40B4-BE49-F238E27FC236}">
                <a16:creationId xmlns:a16="http://schemas.microsoft.com/office/drawing/2014/main" id="{45ED1DA1-F8C2-9B45-88CB-D9244A4C2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Pszichés hatások 2.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15A4E7F-8B73-1C47-A120-1E14A88B1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hu-HU" dirty="0"/>
              <a:t>Depresszió</a:t>
            </a:r>
          </a:p>
          <a:p>
            <a:pPr lvl="1"/>
            <a:r>
              <a:rPr lang="hu-HU" dirty="0"/>
              <a:t>Ételallergének számával arányos</a:t>
            </a:r>
          </a:p>
          <a:p>
            <a:pPr lvl="1"/>
            <a:r>
              <a:rPr lang="hu-HU" dirty="0"/>
              <a:t>Reakció súlyosságával párhuzamosan nő</a:t>
            </a:r>
          </a:p>
          <a:p>
            <a:pPr lvl="1"/>
            <a:r>
              <a:rPr lang="hu-HU" dirty="0"/>
              <a:t>Kimarad a dolgokból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/>
              <a:t>Szorongás</a:t>
            </a:r>
          </a:p>
          <a:p>
            <a:pPr lvl="1"/>
            <a:r>
              <a:rPr lang="hu-HU" dirty="0"/>
              <a:t>Félelem a súlyos reakciótól, hogy nála van-e az </a:t>
            </a:r>
            <a:r>
              <a:rPr lang="hu-HU" dirty="0" err="1"/>
              <a:t>epinephrin</a:t>
            </a:r>
            <a:r>
              <a:rPr lang="hu-HU" dirty="0"/>
              <a:t> </a:t>
            </a:r>
            <a:r>
              <a:rPr lang="hu-HU" dirty="0" err="1"/>
              <a:t>inj</a:t>
            </a:r>
            <a:r>
              <a:rPr lang="hu-HU" dirty="0"/>
              <a:t>.</a:t>
            </a:r>
          </a:p>
          <a:p>
            <a:pPr lvl="1"/>
            <a:r>
              <a:rPr lang="hu-HU" dirty="0"/>
              <a:t>Szorong a gyermek, hogy a szülő nincs a közelben</a:t>
            </a:r>
          </a:p>
          <a:p>
            <a:pPr lvl="1"/>
            <a:r>
              <a:rPr lang="hu-HU" dirty="0"/>
              <a:t>Szorong a szülő, hogy nincs a gyermeke közelében</a:t>
            </a:r>
          </a:p>
          <a:p>
            <a:pPr lvl="1"/>
            <a:r>
              <a:rPr lang="hu-HU" dirty="0"/>
              <a:t>A szülői szorongás a gyermek függetlenedésével arányosan nő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/>
              <a:t>PTSS/PTSD</a:t>
            </a:r>
          </a:p>
          <a:p>
            <a:pPr lvl="1"/>
            <a:r>
              <a:rPr lang="hu-HU" dirty="0"/>
              <a:t>Az </a:t>
            </a:r>
            <a:r>
              <a:rPr lang="hu-HU" dirty="0" err="1"/>
              <a:t>anaphylaxiát</a:t>
            </a:r>
            <a:r>
              <a:rPr lang="hu-HU" dirty="0"/>
              <a:t> átélt gyermekek szüleinél esélye magas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2AECDBA-AD36-4240-8D2D-233D616D1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6317" y="5650616"/>
            <a:ext cx="822205" cy="84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680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0D86DFB-31DA-A54C-AF56-BBDC71E6F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Pszichés hatások 3.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F3A3984-30A0-0249-AA2D-4A5F757844B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/>
              <a:t>4.    Bántalmazás/kiközösítés</a:t>
            </a:r>
          </a:p>
          <a:p>
            <a:pPr lvl="1"/>
            <a:r>
              <a:rPr lang="hu-HU" dirty="0"/>
              <a:t>Minden harmadik étel allergiás gyermek átéli</a:t>
            </a:r>
          </a:p>
          <a:p>
            <a:pPr lvl="1"/>
            <a:r>
              <a:rPr lang="hu-HU" dirty="0"/>
              <a:t>A szülők nem veszik észre, nem tudnak róla (›50%)</a:t>
            </a:r>
          </a:p>
          <a:p>
            <a:pPr lvl="1"/>
            <a:r>
              <a:rPr lang="hu-HU" dirty="0" err="1"/>
              <a:t>Mikroagresszív</a:t>
            </a:r>
            <a:r>
              <a:rPr lang="hu-HU" dirty="0"/>
              <a:t> </a:t>
            </a:r>
            <a:r>
              <a:rPr lang="hu-HU" dirty="0" err="1"/>
              <a:t>megnyílvánulásoktól</a:t>
            </a:r>
            <a:r>
              <a:rPr lang="hu-HU" dirty="0"/>
              <a:t> az életet veszélyeztető semmibe vételig.</a:t>
            </a:r>
          </a:p>
          <a:p>
            <a:endParaRPr lang="hu-HU" dirty="0"/>
          </a:p>
        </p:txBody>
      </p:sp>
      <p:pic>
        <p:nvPicPr>
          <p:cNvPr id="10" name="Tartalom helye 9" descr="A képen szöveg látható&#10;&#10;Automatikusan generált leírás">
            <a:extLst>
              <a:ext uri="{FF2B5EF4-FFF2-40B4-BE49-F238E27FC236}">
                <a16:creationId xmlns:a16="http://schemas.microsoft.com/office/drawing/2014/main" id="{804AD896-D4A1-BE49-8C36-483C0EE527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4001294"/>
            <a:ext cx="5181600" cy="1767602"/>
          </a:xfrm>
        </p:spPr>
      </p:pic>
      <p:pic>
        <p:nvPicPr>
          <p:cNvPr id="12" name="Kép 11" descr="A képen szöveg látható&#10;&#10;Automatikusan generált leírás">
            <a:extLst>
              <a:ext uri="{FF2B5EF4-FFF2-40B4-BE49-F238E27FC236}">
                <a16:creationId xmlns:a16="http://schemas.microsoft.com/office/drawing/2014/main" id="{EC8FA1F1-A469-F249-8294-DFB7D82F3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384072"/>
            <a:ext cx="5527073" cy="3057775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4D3DEB82-85A9-DD4E-8A21-62B2E5E23C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2186" y="5402173"/>
            <a:ext cx="1166867" cy="1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02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 descr="A képen szöveg látható&#10;&#10;Automatikusan generált leírás">
            <a:extLst>
              <a:ext uri="{FF2B5EF4-FFF2-40B4-BE49-F238E27FC236}">
                <a16:creationId xmlns:a16="http://schemas.microsoft.com/office/drawing/2014/main" id="{82790055-0B7E-B54B-9011-C00B5C370DFC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425412" y="484632"/>
            <a:ext cx="5775491" cy="5888737"/>
          </a:xfrm>
          <a:prstGeom prst="rect">
            <a:avLst/>
          </a:prstGeom>
        </p:spPr>
      </p:pic>
      <p:pic>
        <p:nvPicPr>
          <p:cNvPr id="8" name="Tartalom helye 7" descr="A képen szöveg látható&#10;&#10;Automatikusan generált leírás">
            <a:extLst>
              <a:ext uri="{FF2B5EF4-FFF2-40B4-BE49-F238E27FC236}">
                <a16:creationId xmlns:a16="http://schemas.microsoft.com/office/drawing/2014/main" id="{D80DF6B2-D639-0447-805B-5BE8A6DC34D9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7534655" y="484632"/>
            <a:ext cx="3886565" cy="5888737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96196BA5-FFE8-744D-A6A4-BA7711711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9942" y="138022"/>
            <a:ext cx="934878" cy="95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667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5CA3EEED-76A4-B94D-9104-1C9F4AC592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2917" y="643467"/>
            <a:ext cx="8346166" cy="5571065"/>
          </a:xfrm>
          <a:prstGeom prst="rect">
            <a:avLst/>
          </a:prstGeom>
          <a:ln>
            <a:noFill/>
          </a:ln>
        </p:spPr>
      </p:pic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9D506C95-F7BA-6749-9BC6-F358E2AB6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2186" y="5402173"/>
            <a:ext cx="1166867" cy="1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4314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A83238C8-98DA-4F47-AB2B-4DE95BB617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2917" y="643467"/>
            <a:ext cx="8346166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F13C50ED-30DD-E64D-A892-15D082F4A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2186" y="5402173"/>
            <a:ext cx="1166867" cy="1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500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14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1083DF5-A8C7-CC4C-B90B-D2F3C2F66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498" y="655128"/>
            <a:ext cx="4613919" cy="1499616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1700" b="1"/>
            </a:br>
            <a:r>
              <a:rPr lang="en-US" sz="1700" b="1"/>
              <a:t>Child and Parental Reports of Bullying in a Consecutive Sample of Children With Food Allergy</a:t>
            </a:r>
            <a:br>
              <a:rPr lang="en-US" sz="1700"/>
            </a:br>
            <a:r>
              <a:rPr lang="en-US" sz="1700"/>
              <a:t>Eyal Shemesh at al. Pediatrics 2012</a:t>
            </a:r>
            <a:br>
              <a:rPr lang="en-US" sz="1700"/>
            </a:br>
            <a:endParaRPr lang="en-US" sz="1700"/>
          </a:p>
        </p:txBody>
      </p:sp>
      <p:sp>
        <p:nvSpPr>
          <p:cNvPr id="59" name="Rectangle 16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18">
            <a:extLst>
              <a:ext uri="{FF2B5EF4-FFF2-40B4-BE49-F238E27FC236}">
                <a16:creationId xmlns:a16="http://schemas.microsoft.com/office/drawing/2014/main" id="{1F49CE81-B2F4-47B2-9D4A-886DCE0A8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4BE32177-3EAD-42DA-997C-8DAE1BFEE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6">
              <a:extLst>
                <a:ext uri="{FF2B5EF4-FFF2-40B4-BE49-F238E27FC236}">
                  <a16:creationId xmlns:a16="http://schemas.microsoft.com/office/drawing/2014/main" id="{A0DEE160-9825-4DB5-8188-911AC13EA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9C5FEDB5-0AEE-40E4-9CA6-6718B956D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6">
              <a:extLst>
                <a:ext uri="{FF2B5EF4-FFF2-40B4-BE49-F238E27FC236}">
                  <a16:creationId xmlns:a16="http://schemas.microsoft.com/office/drawing/2014/main" id="{1A11DF2D-1D4B-45DA-906B-2A1F84C99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B6A5BAC0-9806-4124-A584-7F924A658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A8F6BFA3-38BE-4F0A-94D9-EF0E6EA01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BE6BCF21-959F-419E-BCA4-B20AF92EF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54B6E037-E222-42EB-9AEB-C45EF2090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A0494426-372E-42B8-87E1-170F1B596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14DB5AB5-5D73-4375-8CF4-DF4B7A5D7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009B2A6E-6D36-4A9A-AFAA-CF4D85914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85DC0718-B29F-47A6-931F-F0EF9FA99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AAED958D-AFCC-4BEF-818A-EFF7E41D1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C216DD5A-D1AE-429E-937E-456A50345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A845B253-9DEE-45AC-AADA-FAA6812C3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CE7B6CBF-757B-4B55-84CB-062B712D3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4">
              <a:extLst>
                <a:ext uri="{FF2B5EF4-FFF2-40B4-BE49-F238E27FC236}">
                  <a16:creationId xmlns:a16="http://schemas.microsoft.com/office/drawing/2014/main" id="{2CC28C7A-EF33-43D3-90CD-DCAC92546A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BC0C9DCF-F15B-4B7A-A16B-37B4335E6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4">
              <a:extLst>
                <a:ext uri="{FF2B5EF4-FFF2-40B4-BE49-F238E27FC236}">
                  <a16:creationId xmlns:a16="http://schemas.microsoft.com/office/drawing/2014/main" id="{94991FD1-406A-4958-87D4-8DFA9FEA4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5CD32F69-27AD-4088-877C-E2A40F8B0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80901974-7EF0-464B-A561-F8C3363789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89552" y="95044"/>
            <a:ext cx="5367512" cy="3086319"/>
          </a:xfrm>
          <a:prstGeom prst="rect">
            <a:avLst/>
          </a:prstGeom>
        </p:spPr>
      </p:pic>
      <p:sp>
        <p:nvSpPr>
          <p:cNvPr id="63" name="Rectangle 40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D90DC2CC-1E69-5247-807C-35B1CA086AD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49204" y="3353610"/>
            <a:ext cx="5586942" cy="3380099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C122F8D9-191A-D743-8B5F-75CAD91FB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9838" y="3353610"/>
            <a:ext cx="5586942" cy="3380099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9DA0A9E8-571F-F647-84B1-0BBB3D51B6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521" y="124291"/>
            <a:ext cx="816536" cy="83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113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08FC2A6-520C-744E-AD10-D4DDD4C9F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3" y="193965"/>
            <a:ext cx="10827327" cy="1496724"/>
          </a:xfrm>
        </p:spPr>
        <p:txBody>
          <a:bodyPr>
            <a:noAutofit/>
          </a:bodyPr>
          <a:lstStyle/>
          <a:p>
            <a:r>
              <a:rPr lang="hu-HU" sz="3600" b="1" dirty="0" err="1"/>
              <a:t>Parental</a:t>
            </a:r>
            <a:r>
              <a:rPr lang="hu-HU" sz="3600" b="1" dirty="0"/>
              <a:t> </a:t>
            </a:r>
            <a:r>
              <a:rPr lang="hu-HU" sz="3600" b="1" dirty="0" err="1"/>
              <a:t>Anxiety</a:t>
            </a:r>
            <a:r>
              <a:rPr lang="hu-HU" sz="3600" b="1" dirty="0"/>
              <a:t> and </a:t>
            </a:r>
            <a:r>
              <a:rPr lang="hu-HU" sz="3600" b="1" dirty="0" err="1"/>
              <a:t>Posttraumatic</a:t>
            </a:r>
            <a:r>
              <a:rPr lang="hu-HU" sz="3600" b="1" dirty="0"/>
              <a:t> </a:t>
            </a:r>
            <a:r>
              <a:rPr lang="hu-HU" sz="3600" b="1" dirty="0" err="1"/>
              <a:t>Stress</a:t>
            </a:r>
            <a:r>
              <a:rPr lang="hu-HU" sz="3600" b="1" dirty="0"/>
              <a:t> </a:t>
            </a:r>
            <a:r>
              <a:rPr lang="hu-HU" sz="3600" b="1" dirty="0" err="1"/>
              <a:t>Symptoms</a:t>
            </a:r>
            <a:r>
              <a:rPr lang="hu-HU" sz="3600" b="1" dirty="0"/>
              <a:t> in </a:t>
            </a:r>
            <a:r>
              <a:rPr lang="hu-HU" sz="3600" b="1" dirty="0" err="1"/>
              <a:t>Pediatric</a:t>
            </a:r>
            <a:r>
              <a:rPr lang="hu-HU" sz="3600" b="1" dirty="0"/>
              <a:t> </a:t>
            </a:r>
            <a:r>
              <a:rPr lang="hu-HU" sz="3600" b="1" dirty="0" err="1"/>
              <a:t>Food</a:t>
            </a:r>
            <a:r>
              <a:rPr lang="hu-HU" sz="3600" b="1" dirty="0"/>
              <a:t> </a:t>
            </a:r>
            <a:r>
              <a:rPr lang="hu-HU" sz="3600" b="1" dirty="0" err="1"/>
              <a:t>Allergy</a:t>
            </a:r>
            <a:r>
              <a:rPr lang="hu-HU" sz="3600" b="1" dirty="0"/>
              <a:t> </a:t>
            </a:r>
            <a:r>
              <a:rPr lang="hu-HU" sz="3600" b="1" dirty="0" err="1"/>
              <a:t>Kate</a:t>
            </a:r>
            <a:r>
              <a:rPr lang="hu-HU" sz="3600" b="1" dirty="0"/>
              <a:t> Roberts,</a:t>
            </a:r>
            <a:br>
              <a:rPr lang="hu-HU" sz="3600" b="1" dirty="0"/>
            </a:br>
            <a:r>
              <a:rPr lang="hu-HU" sz="3600" i="1" dirty="0"/>
              <a:t>Journal of </a:t>
            </a:r>
            <a:r>
              <a:rPr lang="hu-HU" sz="3600" i="1" dirty="0" err="1"/>
              <a:t>Pediatric</a:t>
            </a:r>
            <a:r>
              <a:rPr lang="hu-HU" sz="3600" i="1" dirty="0"/>
              <a:t> </a:t>
            </a:r>
            <a:r>
              <a:rPr lang="hu-HU" sz="3600" i="1" dirty="0" err="1"/>
              <a:t>Psychology</a:t>
            </a:r>
            <a:r>
              <a:rPr lang="hu-HU" sz="3600" dirty="0"/>
              <a:t>, jsab012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37FA712-5EAB-ED4E-99A4-D56F5FC7A9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/>
              <a:t>Étel allergiában szenvedő gyermekek szüleinél a szorongás mértéke jelentősen meghaladja az egyébként egészséges gyermekek szüleinél tapasztalható mértéket.</a:t>
            </a:r>
          </a:p>
          <a:p>
            <a:r>
              <a:rPr lang="hu-HU" dirty="0"/>
              <a:t>Kérdőíves felmérés, 105 étel allergiás gyermek szülője vett részt</a:t>
            </a:r>
          </a:p>
          <a:p>
            <a:r>
              <a:rPr lang="hu-HU" dirty="0"/>
              <a:t>81%-</a:t>
            </a:r>
            <a:r>
              <a:rPr lang="hu-HU" dirty="0" err="1"/>
              <a:t>nál</a:t>
            </a:r>
            <a:r>
              <a:rPr lang="hu-HU" dirty="0"/>
              <a:t> </a:t>
            </a:r>
            <a:r>
              <a:rPr lang="hu-HU" dirty="0" err="1"/>
              <a:t>klinikailag</a:t>
            </a:r>
            <a:r>
              <a:rPr lang="hu-HU" dirty="0"/>
              <a:t> szignifikáns mértékű aggódás volt kimutatható</a:t>
            </a:r>
          </a:p>
          <a:p>
            <a:r>
              <a:rPr lang="hu-HU" dirty="0"/>
              <a:t>42.3% meghaladta a PTSS kimondásához szükséges határ pontszámot</a:t>
            </a:r>
          </a:p>
          <a:p>
            <a:r>
              <a:rPr lang="hu-HU" dirty="0"/>
              <a:t>39.1% -</a:t>
            </a:r>
            <a:r>
              <a:rPr lang="hu-HU" dirty="0" err="1"/>
              <a:t>nál</a:t>
            </a:r>
            <a:r>
              <a:rPr lang="hu-HU" dirty="0"/>
              <a:t> mérsékelt-súlyos szorongás volt kimutatható</a:t>
            </a:r>
          </a:p>
          <a:p>
            <a:r>
              <a:rPr lang="hu-HU" dirty="0" err="1"/>
              <a:t>Auto-injectort</a:t>
            </a:r>
            <a:r>
              <a:rPr lang="hu-HU" dirty="0"/>
              <a:t> korábban alkalmazó gyermekeknél a PTSS 7x nagyobb eséllyel lépett fel</a:t>
            </a:r>
          </a:p>
          <a:p>
            <a:r>
              <a:rPr lang="hu-HU" dirty="0"/>
              <a:t>Legnehezebben a bizonytalanságot tolerálták.</a:t>
            </a:r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AE020AF-A118-684E-A6E1-1C4F6EDCE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0823" y="5707323"/>
            <a:ext cx="916916" cy="93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131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8">
            <a:extLst>
              <a:ext uri="{FF2B5EF4-FFF2-40B4-BE49-F238E27FC236}">
                <a16:creationId xmlns:a16="http://schemas.microsoft.com/office/drawing/2014/main" id="{1D9F7BF7-0470-4643-98A4-6BC35B3D4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157694" cy="4950634"/>
          </a:xfrm>
          <a:custGeom>
            <a:avLst/>
            <a:gdLst>
              <a:gd name="connsiteX0" fmla="*/ 5157694 w 5157694"/>
              <a:gd name="connsiteY0" fmla="*/ 0 h 4950634"/>
              <a:gd name="connsiteX1" fmla="*/ 263400 w 5157694"/>
              <a:gd name="connsiteY1" fmla="*/ 0 h 4950634"/>
              <a:gd name="connsiteX2" fmla="*/ 161950 w 5157694"/>
              <a:gd name="connsiteY2" fmla="*/ 277179 h 4950634"/>
              <a:gd name="connsiteX3" fmla="*/ 0 w 5157694"/>
              <a:gd name="connsiteY3" fmla="*/ 1348379 h 4950634"/>
              <a:gd name="connsiteX4" fmla="*/ 3602256 w 5157694"/>
              <a:gd name="connsiteY4" fmla="*/ 4950634 h 4950634"/>
              <a:gd name="connsiteX5" fmla="*/ 4984183 w 5157694"/>
              <a:gd name="connsiteY5" fmla="*/ 4676036 h 4950634"/>
              <a:gd name="connsiteX6" fmla="*/ 5157694 w 5157694"/>
              <a:gd name="connsiteY6" fmla="*/ 4598233 h 4950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7694" h="4950634">
                <a:moveTo>
                  <a:pt x="5157694" y="0"/>
                </a:moveTo>
                <a:lnTo>
                  <a:pt x="263400" y="0"/>
                </a:lnTo>
                <a:lnTo>
                  <a:pt x="161950" y="277179"/>
                </a:lnTo>
                <a:cubicBezTo>
                  <a:pt x="56700" y="615571"/>
                  <a:pt x="0" y="975354"/>
                  <a:pt x="0" y="1348379"/>
                </a:cubicBezTo>
                <a:cubicBezTo>
                  <a:pt x="0" y="3337849"/>
                  <a:pt x="1612786" y="4950634"/>
                  <a:pt x="3602256" y="4950634"/>
                </a:cubicBezTo>
                <a:cubicBezTo>
                  <a:pt x="4091852" y="4950634"/>
                  <a:pt x="4558635" y="4852960"/>
                  <a:pt x="4984183" y="4676036"/>
                </a:cubicBezTo>
                <a:lnTo>
                  <a:pt x="5157694" y="459823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10">
            <a:extLst>
              <a:ext uri="{FF2B5EF4-FFF2-40B4-BE49-F238E27FC236}">
                <a16:creationId xmlns:a16="http://schemas.microsoft.com/office/drawing/2014/main" id="{644AD5F1-5EFA-450C-8A99-3B23B033F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4931983" cy="4724929"/>
          </a:xfrm>
          <a:custGeom>
            <a:avLst/>
            <a:gdLst>
              <a:gd name="connsiteX0" fmla="*/ 4931983 w 4931983"/>
              <a:gd name="connsiteY0" fmla="*/ 0 h 4724929"/>
              <a:gd name="connsiteX1" fmla="*/ 281761 w 4931983"/>
              <a:gd name="connsiteY1" fmla="*/ 0 h 4724929"/>
              <a:gd name="connsiteX2" fmla="*/ 265347 w 4931983"/>
              <a:gd name="connsiteY2" fmla="*/ 34074 h 4724929"/>
              <a:gd name="connsiteX3" fmla="*/ 0 w 4931983"/>
              <a:gd name="connsiteY3" fmla="*/ 1348380 h 4724929"/>
              <a:gd name="connsiteX4" fmla="*/ 3376549 w 4931983"/>
              <a:gd name="connsiteY4" fmla="*/ 4724929 h 4724929"/>
              <a:gd name="connsiteX5" fmla="*/ 4840423 w 4931983"/>
              <a:gd name="connsiteY5" fmla="*/ 4391965 h 4724929"/>
              <a:gd name="connsiteX6" fmla="*/ 4931983 w 4931983"/>
              <a:gd name="connsiteY6" fmla="*/ 4341519 h 4724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31983" h="4724929">
                <a:moveTo>
                  <a:pt x="4931983" y="0"/>
                </a:moveTo>
                <a:lnTo>
                  <a:pt x="281761" y="0"/>
                </a:lnTo>
                <a:lnTo>
                  <a:pt x="265347" y="34074"/>
                </a:lnTo>
                <a:cubicBezTo>
                  <a:pt x="94485" y="438040"/>
                  <a:pt x="0" y="882177"/>
                  <a:pt x="0" y="1348380"/>
                </a:cubicBezTo>
                <a:cubicBezTo>
                  <a:pt x="0" y="3213197"/>
                  <a:pt x="1511732" y="4724929"/>
                  <a:pt x="3376549" y="4724929"/>
                </a:cubicBezTo>
                <a:cubicBezTo>
                  <a:pt x="3901029" y="4724929"/>
                  <a:pt x="4397579" y="4605349"/>
                  <a:pt x="4840423" y="4391965"/>
                </a:cubicBezTo>
                <a:lnTo>
                  <a:pt x="4931983" y="43415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66817B00-9F9B-8D4E-8200-559829A93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603504"/>
            <a:ext cx="3221067" cy="3036167"/>
          </a:xfrm>
        </p:spPr>
        <p:txBody>
          <a:bodyPr>
            <a:normAutofit/>
          </a:bodyPr>
          <a:lstStyle/>
          <a:p>
            <a:r>
              <a:rPr lang="hu-HU">
                <a:solidFill>
                  <a:schemeClr val="bg1">
                    <a:lumMod val="85000"/>
                    <a:lumOff val="15000"/>
                  </a:schemeClr>
                </a:solidFill>
              </a:rPr>
              <a:t>Kérdőív felépítése</a:t>
            </a:r>
          </a:p>
        </p:txBody>
      </p:sp>
      <p:graphicFrame>
        <p:nvGraphicFramePr>
          <p:cNvPr id="30" name="Tartalom helye 2">
            <a:extLst>
              <a:ext uri="{FF2B5EF4-FFF2-40B4-BE49-F238E27FC236}">
                <a16:creationId xmlns:a16="http://schemas.microsoft.com/office/drawing/2014/main" id="{50A625D7-1BB1-410F-AA26-7DE3084057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8158233"/>
              </p:ext>
            </p:extLst>
          </p:nvPr>
        </p:nvGraphicFramePr>
        <p:xfrm>
          <a:off x="5683624" y="1409700"/>
          <a:ext cx="6111297" cy="45727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Kép 3">
            <a:extLst>
              <a:ext uri="{FF2B5EF4-FFF2-40B4-BE49-F238E27FC236}">
                <a16:creationId xmlns:a16="http://schemas.microsoft.com/office/drawing/2014/main" id="{65F74E50-6AB9-C342-B9DF-06AD67BA6E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266" y="5793693"/>
            <a:ext cx="899663" cy="92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722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ím 8">
            <a:extLst>
              <a:ext uri="{FF2B5EF4-FFF2-40B4-BE49-F238E27FC236}">
                <a16:creationId xmlns:a16="http://schemas.microsoft.com/office/drawing/2014/main" id="{05C716F4-B7F6-2D46-BD99-D98FF95A5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Általános demográfiai adatok</a:t>
            </a:r>
          </a:p>
        </p:txBody>
      </p:sp>
      <p:cxnSp>
        <p:nvCxnSpPr>
          <p:cNvPr id="35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0F171A4D-1897-4944-B91C-2D44128403F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1567" y="2604725"/>
            <a:ext cx="5455917" cy="3641823"/>
          </a:xfrm>
          <a:prstGeom prst="rect">
            <a:avLst/>
          </a:prstGeom>
        </p:spPr>
      </p:pic>
      <p:cxnSp>
        <p:nvCxnSpPr>
          <p:cNvPr id="36" name="Straight Connector 17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6EAAD869-9622-B747-8293-0137805162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45073" y="2604725"/>
            <a:ext cx="5455917" cy="3641823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82744EE5-83AE-3C41-8B85-7F806361B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2186" y="5402173"/>
            <a:ext cx="1166867" cy="1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902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E2419FB-EF2A-9E4D-AF17-F0DE3FA00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Közösség tipusa</a:t>
            </a:r>
            <a:endParaRPr lang="hu-HU" dirty="0"/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77736130-35C9-2C47-848D-FAB4FA3E8D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1037" y="2274094"/>
            <a:ext cx="5868591" cy="3912394"/>
          </a:xfrm>
        </p:spPr>
      </p:pic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62281EAE-1A59-654B-B937-DFD8DCFAC1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00800" y="2374106"/>
            <a:ext cx="5568554" cy="3712369"/>
          </a:xfr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FEA07732-98FE-1249-98B3-750727451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2186" y="5402173"/>
            <a:ext cx="1166867" cy="1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9437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3CF6EB4D-96B6-9641-B7A2-42FD5584FA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2917" y="643467"/>
            <a:ext cx="8346166" cy="5571065"/>
          </a:xfrm>
          <a:prstGeom prst="rect">
            <a:avLst/>
          </a:prstGeom>
          <a:ln>
            <a:noFill/>
          </a:ln>
        </p:spPr>
      </p:pic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78155735-D18C-B942-82F0-C174F2F7A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2186" y="5402173"/>
            <a:ext cx="1166867" cy="1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5999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D401D1B6-A43D-DD4C-A056-2E55957864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2917" y="643467"/>
            <a:ext cx="8346166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3434D2E6-AA8A-CF42-A193-6EE4DFB30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2186" y="5402173"/>
            <a:ext cx="1166867" cy="1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927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08C1BC7-3107-1B44-961D-AE7D6D544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Ételallergia és társuló betegségek</a:t>
            </a:r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8DC45A0E-670B-2E4A-BF83-F0AD64E540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74094"/>
            <a:ext cx="5181600" cy="3454400"/>
          </a:xfrm>
        </p:spPr>
      </p:pic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CDA6EFF5-4B4A-1F43-8A9C-DC1C07A257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274094"/>
            <a:ext cx="5181600" cy="3454400"/>
          </a:xfr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609D0175-7AED-8B4C-8F28-69D742614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2186" y="5402173"/>
            <a:ext cx="1166867" cy="1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520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>
            <a:extLst>
              <a:ext uri="{FF2B5EF4-FFF2-40B4-BE49-F238E27FC236}">
                <a16:creationId xmlns:a16="http://schemas.microsoft.com/office/drawing/2014/main" id="{C7167660-D5D2-434C-8D19-B3D781BB1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987748" cy="1325563"/>
          </a:xfrm>
        </p:spPr>
        <p:txBody>
          <a:bodyPr>
            <a:normAutofit/>
          </a:bodyPr>
          <a:lstStyle/>
          <a:p>
            <a:r>
              <a:rPr lang="hu-HU" sz="3200" b="1" dirty="0" err="1"/>
              <a:t>Elijah</a:t>
            </a:r>
            <a:r>
              <a:rPr lang="hu-HU" sz="3200" b="1" dirty="0"/>
              <a:t> törvény (S.218B/A.6971B) 2019.09.12 New York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CEBA42F8-697F-5843-A0EF-523CAB0B64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4931" y="1690688"/>
            <a:ext cx="5181600" cy="4469158"/>
          </a:xfrm>
        </p:spPr>
        <p:txBody>
          <a:bodyPr/>
          <a:lstStyle/>
          <a:p>
            <a:r>
              <a:rPr lang="hu-HU" sz="2400" dirty="0"/>
              <a:t>3 nagyon fontos dolgot mond ki:</a:t>
            </a:r>
          </a:p>
          <a:p>
            <a:pPr marL="514350" lvl="0" indent="-51435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hu-HU" altLang="hu-H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Hozzáférés:</a:t>
            </a:r>
            <a:r>
              <a:rPr lang="hu-HU" alt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Minden gyermekellátó intézménynek rendelkeznie kell </a:t>
            </a:r>
            <a:r>
              <a:rPr lang="hu-HU" alt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epinephrin</a:t>
            </a:r>
            <a:r>
              <a:rPr lang="hu-HU" alt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hu-HU" alt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auto</a:t>
            </a:r>
            <a:r>
              <a:rPr lang="hu-HU" alt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-injektorral.</a:t>
            </a:r>
          </a:p>
          <a:p>
            <a:pPr marL="514350" lvl="0" indent="-51435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hu-HU" altLang="hu-HU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Képzés:</a:t>
            </a:r>
            <a:r>
              <a:rPr lang="hu-HU" alt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Minden felnőttnek, aki ott dolgozik</a:t>
            </a:r>
            <a:r>
              <a:rPr lang="hu-HU" altLang="hu-HU" sz="2400" u="sng" dirty="0"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hu-HU" alt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ismernie kell az </a:t>
            </a:r>
            <a:r>
              <a:rPr lang="hu-HU" altLang="hu-H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anaphyfilaxia</a:t>
            </a:r>
            <a:r>
              <a:rPr lang="hu-HU" alt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tüneteit, és képesnek kell lennie a megfelelő első ellátásra</a:t>
            </a:r>
            <a:r>
              <a:rPr lang="hu-HU" altLang="hu-HU" sz="2400" u="sng" dirty="0">
                <a:solidFill>
                  <a:srgbClr val="00808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514350" lvl="0" indent="-51435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hu-HU" altLang="hu-HU" sz="24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Egyenlőség</a:t>
            </a:r>
            <a:r>
              <a:rPr lang="hu-HU" altLang="hu-HU" sz="2400" u="sng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hu-HU" altLang="hu-H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hu-HU" alt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Minden gyermeknek, minden intézményben joga van a biztonsághoz.</a:t>
            </a:r>
            <a:endParaRPr lang="hu-HU" altLang="hu-HU" sz="2400" dirty="0">
              <a:latin typeface="Arial" panose="020B0604020202020204" pitchFamily="34" charset="0"/>
            </a:endParaRPr>
          </a:p>
          <a:p>
            <a:endParaRPr lang="hu-HU" dirty="0"/>
          </a:p>
        </p:txBody>
      </p:sp>
      <p:sp>
        <p:nvSpPr>
          <p:cNvPr id="9" name="Tartalom helye 8">
            <a:extLst>
              <a:ext uri="{FF2B5EF4-FFF2-40B4-BE49-F238E27FC236}">
                <a16:creationId xmlns:a16="http://schemas.microsoft.com/office/drawing/2014/main" id="{E1E92A49-EA2C-4042-A82A-E33D81F9E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56253" y="1690688"/>
            <a:ext cx="5181600" cy="4826966"/>
          </a:xfrm>
        </p:spPr>
        <p:txBody>
          <a:bodyPr>
            <a:noAutofit/>
          </a:bodyPr>
          <a:lstStyle/>
          <a:p>
            <a:r>
              <a:rPr lang="en-US" sz="2000" dirty="0"/>
              <a:t>New York,</a:t>
            </a:r>
          </a:p>
          <a:p>
            <a:r>
              <a:rPr lang="en-US" sz="2000" dirty="0"/>
              <a:t>3 </a:t>
            </a:r>
            <a:r>
              <a:rPr lang="en-US" sz="2000" dirty="0" err="1"/>
              <a:t>éves</a:t>
            </a:r>
            <a:endParaRPr lang="en-US" sz="2000" dirty="0"/>
          </a:p>
          <a:p>
            <a:r>
              <a:rPr lang="en-US" sz="2000" dirty="0" err="1"/>
              <a:t>Tejfehérje</a:t>
            </a:r>
            <a:r>
              <a:rPr lang="en-US" sz="2000" dirty="0"/>
              <a:t> </a:t>
            </a:r>
            <a:r>
              <a:rPr lang="en-US" sz="2000" dirty="0" err="1"/>
              <a:t>allergia</a:t>
            </a:r>
            <a:r>
              <a:rPr lang="en-US" sz="2000" dirty="0"/>
              <a:t>- </a:t>
            </a:r>
            <a:r>
              <a:rPr lang="en-US" sz="2000" dirty="0" err="1"/>
              <a:t>előzményben</a:t>
            </a:r>
            <a:r>
              <a:rPr lang="en-US" sz="2000" dirty="0"/>
              <a:t> </a:t>
            </a:r>
            <a:r>
              <a:rPr lang="en-US" sz="2000" dirty="0" err="1"/>
              <a:t>hányással</a:t>
            </a:r>
            <a:r>
              <a:rPr lang="en-US" sz="2000" dirty="0"/>
              <a:t> </a:t>
            </a:r>
            <a:r>
              <a:rPr lang="en-US" sz="2000" dirty="0" err="1"/>
              <a:t>obstructív</a:t>
            </a:r>
            <a:r>
              <a:rPr lang="en-US" sz="2000" dirty="0"/>
              <a:t> </a:t>
            </a:r>
            <a:r>
              <a:rPr lang="en-US" sz="2000" dirty="0" err="1"/>
              <a:t>tünetekkel</a:t>
            </a:r>
            <a:r>
              <a:rPr lang="en-US" sz="2000" dirty="0"/>
              <a:t> </a:t>
            </a:r>
            <a:r>
              <a:rPr lang="en-US" sz="2000" dirty="0" err="1"/>
              <a:t>kialakuló</a:t>
            </a:r>
            <a:r>
              <a:rPr lang="en-US" sz="2000" dirty="0"/>
              <a:t>, </a:t>
            </a:r>
            <a:r>
              <a:rPr lang="en-US" sz="2000" dirty="0" err="1"/>
              <a:t>kórházi</a:t>
            </a:r>
            <a:r>
              <a:rPr lang="en-US" sz="2000" dirty="0"/>
              <a:t> </a:t>
            </a:r>
            <a:r>
              <a:rPr lang="en-US" sz="2000" dirty="0" err="1"/>
              <a:t>kezelést</a:t>
            </a:r>
            <a:r>
              <a:rPr lang="en-US" sz="2000" dirty="0"/>
              <a:t> </a:t>
            </a:r>
            <a:r>
              <a:rPr lang="en-US" sz="2000" dirty="0" err="1"/>
              <a:t>igénylő</a:t>
            </a:r>
            <a:r>
              <a:rPr lang="en-US" sz="2000" dirty="0"/>
              <a:t> </a:t>
            </a:r>
            <a:r>
              <a:rPr lang="en-US" sz="2000" dirty="0" err="1"/>
              <a:t>anaphylaxia</a:t>
            </a:r>
            <a:endParaRPr lang="en-US" sz="2000" dirty="0"/>
          </a:p>
          <a:p>
            <a:r>
              <a:rPr lang="en-US" sz="2000" dirty="0"/>
              <a:t>Asthma </a:t>
            </a:r>
            <a:r>
              <a:rPr lang="en-US" sz="2000" dirty="0" err="1"/>
              <a:t>bronchiale</a:t>
            </a:r>
            <a:r>
              <a:rPr lang="en-US" sz="2000" dirty="0"/>
              <a:t> –fluticasone 2x2 puff + salbutamol </a:t>
            </a:r>
            <a:r>
              <a:rPr lang="en-US" sz="2000" dirty="0" err="1"/>
              <a:t>sz.e</a:t>
            </a:r>
            <a:endParaRPr lang="en-US" sz="2000" dirty="0"/>
          </a:p>
          <a:p>
            <a:r>
              <a:rPr lang="en-US" sz="2000" dirty="0" err="1"/>
              <a:t>Iskolában</a:t>
            </a:r>
            <a:r>
              <a:rPr lang="en-US" sz="2000" dirty="0"/>
              <a:t> </a:t>
            </a:r>
            <a:r>
              <a:rPr lang="en-US" sz="2000" dirty="0" err="1"/>
              <a:t>füstölt</a:t>
            </a:r>
            <a:r>
              <a:rPr lang="en-US" sz="2000" dirty="0"/>
              <a:t> </a:t>
            </a:r>
            <a:r>
              <a:rPr lang="en-US" sz="2000" dirty="0" err="1"/>
              <a:t>sajtos</a:t>
            </a:r>
            <a:r>
              <a:rPr lang="en-US" sz="2000" dirty="0"/>
              <a:t> </a:t>
            </a:r>
            <a:r>
              <a:rPr lang="en-US" sz="2000" dirty="0" err="1"/>
              <a:t>szendvicsből</a:t>
            </a:r>
            <a:r>
              <a:rPr lang="en-US" sz="2000" dirty="0"/>
              <a:t> </a:t>
            </a:r>
            <a:r>
              <a:rPr lang="en-US" sz="2000" dirty="0" err="1"/>
              <a:t>harapott</a:t>
            </a:r>
            <a:r>
              <a:rPr lang="en-US" sz="2000" dirty="0"/>
              <a:t>- </a:t>
            </a:r>
            <a:r>
              <a:rPr lang="en-US" sz="2000" dirty="0" err="1"/>
              <a:t>nem</a:t>
            </a:r>
            <a:r>
              <a:rPr lang="en-US" sz="2000" dirty="0"/>
              <a:t> </a:t>
            </a:r>
            <a:r>
              <a:rPr lang="en-US" sz="2000" dirty="0" err="1"/>
              <a:t>nyelte</a:t>
            </a:r>
            <a:r>
              <a:rPr lang="en-US" sz="2000" dirty="0"/>
              <a:t> le, </a:t>
            </a:r>
            <a:r>
              <a:rPr lang="en-US" sz="2000" dirty="0" err="1"/>
              <a:t>eltávolították</a:t>
            </a:r>
            <a:r>
              <a:rPr lang="en-US" sz="2000" dirty="0"/>
              <a:t> a </a:t>
            </a:r>
            <a:r>
              <a:rPr lang="en-US" sz="2000" dirty="0" err="1"/>
              <a:t>szájából</a:t>
            </a:r>
            <a:endParaRPr lang="en-US" sz="2000" dirty="0"/>
          </a:p>
          <a:p>
            <a:r>
              <a:rPr lang="en-US" sz="2000" dirty="0"/>
              <a:t>Salbutamol </a:t>
            </a:r>
            <a:r>
              <a:rPr lang="en-US" sz="2000" dirty="0" err="1"/>
              <a:t>th</a:t>
            </a:r>
            <a:r>
              <a:rPr lang="en-US" sz="2000" dirty="0"/>
              <a:t> + </a:t>
            </a:r>
            <a:r>
              <a:rPr lang="en-US" sz="2000" dirty="0" err="1"/>
              <a:t>kórház</a:t>
            </a:r>
            <a:endParaRPr lang="en-US" sz="2000" dirty="0"/>
          </a:p>
          <a:p>
            <a:r>
              <a:rPr lang="en-US" sz="2000" dirty="0" err="1"/>
              <a:t>Epinephrint</a:t>
            </a:r>
            <a:r>
              <a:rPr lang="en-US" sz="2000" dirty="0"/>
              <a:t> </a:t>
            </a:r>
            <a:r>
              <a:rPr lang="en-US" sz="2000" dirty="0" err="1"/>
              <a:t>nem</a:t>
            </a:r>
            <a:r>
              <a:rPr lang="en-US" sz="2000" dirty="0"/>
              <a:t> </a:t>
            </a:r>
            <a:r>
              <a:rPr lang="en-US" sz="2000" dirty="0" err="1"/>
              <a:t>kapott</a:t>
            </a:r>
            <a:endParaRPr lang="en-US" sz="2000" dirty="0"/>
          </a:p>
        </p:txBody>
      </p:sp>
      <p:pic>
        <p:nvPicPr>
          <p:cNvPr id="11" name="Kép 10" descr="A képen esernyő, személy, tartás, kültéri látható&#10;&#10;Automatikusan generált leírás">
            <a:extLst>
              <a:ext uri="{FF2B5EF4-FFF2-40B4-BE49-F238E27FC236}">
                <a16:creationId xmlns:a16="http://schemas.microsoft.com/office/drawing/2014/main" id="{FDCD171C-FC09-424E-A99A-A1C24748F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7668" y="232971"/>
            <a:ext cx="1060175" cy="1283052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FC6E7DD3-AA75-ED44-A542-DF0493CBF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163" y="5669383"/>
            <a:ext cx="828074" cy="84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8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9262A2A7-262F-B04C-BC7B-0D30E0D0CB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2917" y="643467"/>
            <a:ext cx="8346166" cy="5571065"/>
          </a:xfrm>
          <a:prstGeom prst="rect">
            <a:avLst/>
          </a:prstGeom>
          <a:ln>
            <a:noFill/>
          </a:ln>
        </p:spPr>
      </p:pic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2DAAEDC2-EE7F-4243-A4EA-4DDB526A7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2186" y="5402173"/>
            <a:ext cx="1166867" cy="1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878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43B9AEE8-5FFC-2A45-8D28-1BA3158AD2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2917" y="643467"/>
            <a:ext cx="8346166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EEFC9CEC-F27F-D94E-BDFF-F0F52D73C8A6}"/>
              </a:ext>
            </a:extLst>
          </p:cNvPr>
          <p:cNvSpPr txBox="1"/>
          <p:nvPr/>
        </p:nvSpPr>
        <p:spPr>
          <a:xfrm>
            <a:off x="1046922" y="5194852"/>
            <a:ext cx="2620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7.2%-s gyakoriságot jelent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68BE2D7F-2266-8D46-8A75-19F314F1D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2186" y="5402173"/>
            <a:ext cx="1166867" cy="1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402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ABF6720E-D2B5-0D40-8088-B2836151C1FD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2274888"/>
            <a:ext cx="5181600" cy="3454400"/>
          </a:xfrm>
        </p:spPr>
      </p:pic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67B5FBAD-1CB6-DD4D-A9EC-23F511D3B98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7010400" y="2274888"/>
            <a:ext cx="5181600" cy="3454400"/>
          </a:xfr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4F3E72C6-8AE0-D444-AD32-BCCB2DDC79D3}"/>
              </a:ext>
            </a:extLst>
          </p:cNvPr>
          <p:cNvSpPr txBox="1"/>
          <p:nvPr/>
        </p:nvSpPr>
        <p:spPr>
          <a:xfrm>
            <a:off x="2159570" y="5729288"/>
            <a:ext cx="8036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Olyan jól sikerült a képzés, hogy a szülő nem emlékszik még magára a képzésre sem!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6BF621A1-F141-3549-9F9C-C234D898C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2186" y="5402173"/>
            <a:ext cx="1166867" cy="1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039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A628FFB9-071E-6348-BE25-E6B4F979700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922917" y="643467"/>
            <a:ext cx="8346166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E414D7CA-1E93-F840-BA08-CBEB6A91B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2186" y="5402173"/>
            <a:ext cx="1166867" cy="1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350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3E6EFE8-CE36-3B45-9B46-93C4B445C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Szülő és közösség kapcsolata  </a:t>
            </a:r>
            <a:br>
              <a:rPr lang="hu-HU" dirty="0"/>
            </a:br>
            <a:r>
              <a:rPr lang="hu-HU" sz="2800" dirty="0"/>
              <a:t>(pontozási skála:1 legrosszabb 6 legjobb)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6FAFB9A-2EBC-0642-80C1-D715BC3589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Mennyire érzi partnernek a gyermek közösségében dolgozó személyeket ( pedagógus, </a:t>
            </a:r>
            <a:r>
              <a:rPr lang="hu-HU" dirty="0" err="1"/>
              <a:t>ovónő</a:t>
            </a:r>
            <a:r>
              <a:rPr lang="hu-HU" dirty="0"/>
              <a:t>, gyermekgondozó, dadus) a gyermeke étel allergiájának napi kezelésében?     </a:t>
            </a:r>
            <a:r>
              <a:rPr lang="hu-HU" dirty="0">
                <a:solidFill>
                  <a:srgbClr val="FF0000"/>
                </a:solidFill>
              </a:rPr>
              <a:t>4.16 </a:t>
            </a:r>
          </a:p>
          <a:p>
            <a:r>
              <a:rPr lang="hu-HU" dirty="0"/>
              <a:t>A diétás étkezés kérvényezése mennyire ütközik adminisztratív nehézségekbe a közösségben ( iskola, óvoda, </a:t>
            </a:r>
            <a:r>
              <a:rPr lang="hu-HU" dirty="0" err="1"/>
              <a:t>bölcsöde</a:t>
            </a:r>
            <a:r>
              <a:rPr lang="hu-HU" dirty="0"/>
              <a:t>)? </a:t>
            </a:r>
            <a:r>
              <a:rPr lang="hu-HU" dirty="0">
                <a:solidFill>
                  <a:srgbClr val="FF0000"/>
                </a:solidFill>
              </a:rPr>
              <a:t>3.58</a:t>
            </a:r>
          </a:p>
          <a:p>
            <a:r>
              <a:rPr lang="hu-HU" dirty="0"/>
              <a:t>Mennyire érzi megbízhatónak a napközbeni, iskolai, </a:t>
            </a:r>
            <a:r>
              <a:rPr lang="hu-HU" dirty="0" err="1"/>
              <a:t>ovodai</a:t>
            </a:r>
            <a:r>
              <a:rPr lang="hu-HU" dirty="0"/>
              <a:t> vagy </a:t>
            </a:r>
            <a:r>
              <a:rPr lang="hu-HU" dirty="0" err="1"/>
              <a:t>bölcsödei</a:t>
            </a:r>
            <a:r>
              <a:rPr lang="hu-HU" dirty="0"/>
              <a:t> étkezést az étel allergia szempontjából?   </a:t>
            </a:r>
            <a:r>
              <a:rPr lang="hu-HU" dirty="0">
                <a:solidFill>
                  <a:srgbClr val="FF0000"/>
                </a:solidFill>
              </a:rPr>
              <a:t>3.48</a:t>
            </a:r>
          </a:p>
          <a:p>
            <a:r>
              <a:rPr lang="hu-HU" dirty="0"/>
              <a:t>Amennyiben olyan szociális/közösségi programot tervez mely közösségi étkezéssel kapcsolatos, mennyire befolyásolja az azon való részvételt gyermeke étel allergiája? </a:t>
            </a:r>
            <a:r>
              <a:rPr lang="hu-HU" dirty="0">
                <a:solidFill>
                  <a:srgbClr val="FF0000"/>
                </a:solidFill>
              </a:rPr>
              <a:t>3.73</a:t>
            </a:r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52545E1-06C7-B64E-9A76-202F91ED4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0366" y="5579299"/>
            <a:ext cx="1166867" cy="1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50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825E303-B3A6-5A4D-A799-73C4F4C1C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hu-HU" sz="6000">
                <a:solidFill>
                  <a:schemeClr val="bg1"/>
                </a:solidFill>
              </a:rPr>
              <a:t>Szülői szorongást mérő kérdések</a:t>
            </a:r>
          </a:p>
        </p:txBody>
      </p:sp>
      <p:graphicFrame>
        <p:nvGraphicFramePr>
          <p:cNvPr id="18" name="Tartalom helye 2">
            <a:extLst>
              <a:ext uri="{FF2B5EF4-FFF2-40B4-BE49-F238E27FC236}">
                <a16:creationId xmlns:a16="http://schemas.microsoft.com/office/drawing/2014/main" id="{53614A8B-0505-41C5-8092-7CE7415494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2306893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Kép 4">
            <a:extLst>
              <a:ext uri="{FF2B5EF4-FFF2-40B4-BE49-F238E27FC236}">
                <a16:creationId xmlns:a16="http://schemas.microsoft.com/office/drawing/2014/main" id="{54573E26-2B41-394C-BA1E-63B979DD44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32186" y="5402173"/>
            <a:ext cx="1166867" cy="1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661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ím 7">
            <a:extLst>
              <a:ext uri="{FF2B5EF4-FFF2-40B4-BE49-F238E27FC236}">
                <a16:creationId xmlns:a16="http://schemas.microsoft.com/office/drawing/2014/main" id="{B90F0000-0C4D-E645-8B0F-CCBF6B50D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510" y="1487272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legfontosabb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válasz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7" name="Tartalom helye 6">
            <a:extLst>
              <a:ext uri="{FF2B5EF4-FFF2-40B4-BE49-F238E27FC236}">
                <a16:creationId xmlns:a16="http://schemas.microsoft.com/office/drawing/2014/main" id="{1E37BFDE-D56A-8044-84CE-6CE8A0EE88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67163" y="4674687"/>
            <a:ext cx="7188199" cy="1311846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0AF9A4F5-307B-DC47-8566-7BDEEF2B5E0F}"/>
              </a:ext>
            </a:extLst>
          </p:cNvPr>
          <p:cNvSpPr/>
          <p:nvPr/>
        </p:nvSpPr>
        <p:spPr>
          <a:xfrm>
            <a:off x="3821112" y="1141548"/>
            <a:ext cx="7188199" cy="3216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0" i="0" u="none" strike="noStrike" dirty="0" err="1">
                <a:effectLst/>
              </a:rPr>
              <a:t>Mennyire</a:t>
            </a:r>
            <a:r>
              <a:rPr lang="en-US" sz="3200" b="0" i="0" u="none" strike="noStrike" dirty="0">
                <a:effectLst/>
              </a:rPr>
              <a:t> </a:t>
            </a:r>
            <a:r>
              <a:rPr lang="en-US" sz="3200" b="0" i="0" u="none" strike="noStrike" dirty="0" err="1">
                <a:effectLst/>
              </a:rPr>
              <a:t>érezné</a:t>
            </a:r>
            <a:r>
              <a:rPr lang="en-US" sz="3200" b="0" i="0" u="none" strike="noStrike" dirty="0">
                <a:effectLst/>
              </a:rPr>
              <a:t> </a:t>
            </a:r>
            <a:r>
              <a:rPr lang="en-US" sz="3200" b="0" i="0" u="none" strike="noStrike" dirty="0" err="1">
                <a:effectLst/>
              </a:rPr>
              <a:t>nagyobb</a:t>
            </a:r>
            <a:r>
              <a:rPr lang="en-US" sz="3200" b="0" i="0" u="none" strike="noStrike" dirty="0">
                <a:effectLst/>
              </a:rPr>
              <a:t> </a:t>
            </a:r>
            <a:r>
              <a:rPr lang="en-US" sz="3200" b="0" i="0" u="none" strike="noStrike" dirty="0" err="1">
                <a:effectLst/>
              </a:rPr>
              <a:t>biztonságban</a:t>
            </a:r>
            <a:r>
              <a:rPr lang="en-US" sz="3200" b="0" i="0" u="none" strike="noStrike" dirty="0">
                <a:effectLst/>
              </a:rPr>
              <a:t> </a:t>
            </a:r>
            <a:r>
              <a:rPr lang="en-US" sz="3200" b="0" i="0" u="none" strike="noStrike" dirty="0" err="1">
                <a:effectLst/>
              </a:rPr>
              <a:t>gyermekét</a:t>
            </a:r>
            <a:r>
              <a:rPr lang="en-US" sz="3200" b="0" i="0" u="none" strike="noStrike" dirty="0">
                <a:effectLst/>
              </a:rPr>
              <a:t> </a:t>
            </a:r>
            <a:r>
              <a:rPr lang="en-US" sz="3200" b="0" i="0" u="none" strike="noStrike" dirty="0" err="1">
                <a:effectLst/>
              </a:rPr>
              <a:t>egy</a:t>
            </a:r>
            <a:r>
              <a:rPr lang="en-US" sz="3200" b="0" i="0" u="none" strike="noStrike" dirty="0">
                <a:effectLst/>
              </a:rPr>
              <a:t> </a:t>
            </a:r>
            <a:r>
              <a:rPr lang="en-US" sz="3200" b="0" i="0" u="none" strike="noStrike" dirty="0" err="1">
                <a:effectLst/>
              </a:rPr>
              <a:t>olyan</a:t>
            </a:r>
            <a:r>
              <a:rPr lang="en-US" sz="3200" b="0" i="0" u="none" strike="noStrike" dirty="0">
                <a:effectLst/>
              </a:rPr>
              <a:t> </a:t>
            </a:r>
            <a:r>
              <a:rPr lang="en-US" sz="3200" b="0" i="0" u="none" strike="noStrike" dirty="0" err="1">
                <a:effectLst/>
              </a:rPr>
              <a:t>közösségben</a:t>
            </a:r>
            <a:r>
              <a:rPr lang="en-US" sz="3200" b="0" i="0" u="none" strike="noStrike" dirty="0">
                <a:effectLst/>
              </a:rPr>
              <a:t>, </a:t>
            </a:r>
            <a:r>
              <a:rPr lang="en-US" sz="3200" b="0" i="0" u="none" strike="noStrike" dirty="0" err="1">
                <a:effectLst/>
              </a:rPr>
              <a:t>ahol</a:t>
            </a:r>
            <a:r>
              <a:rPr lang="en-US" sz="3200" b="0" i="0" u="none" strike="noStrike" dirty="0">
                <a:effectLst/>
              </a:rPr>
              <a:t> </a:t>
            </a:r>
            <a:r>
              <a:rPr lang="en-US" sz="3200" b="0" i="0" u="none" strike="noStrike" dirty="0" err="1">
                <a:effectLst/>
              </a:rPr>
              <a:t>minden</a:t>
            </a:r>
            <a:r>
              <a:rPr lang="en-US" sz="3200" b="0" i="0" u="none" strike="noStrike" dirty="0">
                <a:effectLst/>
              </a:rPr>
              <a:t> </a:t>
            </a:r>
            <a:r>
              <a:rPr lang="en-US" sz="3200" b="0" i="0" u="none" strike="noStrike" dirty="0" err="1">
                <a:effectLst/>
              </a:rPr>
              <a:t>ott</a:t>
            </a:r>
            <a:r>
              <a:rPr lang="en-US" sz="3200" b="0" i="0" u="none" strike="noStrike" dirty="0">
                <a:effectLst/>
              </a:rPr>
              <a:t> </a:t>
            </a:r>
            <a:r>
              <a:rPr lang="en-US" sz="3200" b="0" i="0" u="none" strike="noStrike" dirty="0" err="1">
                <a:effectLst/>
              </a:rPr>
              <a:t>dolgozó</a:t>
            </a:r>
            <a:r>
              <a:rPr lang="en-US" sz="3200" b="0" i="0" u="none" strike="noStrike" dirty="0">
                <a:effectLst/>
              </a:rPr>
              <a:t> </a:t>
            </a:r>
            <a:r>
              <a:rPr lang="en-US" sz="3200" b="0" i="0" u="none" strike="noStrike" dirty="0" err="1">
                <a:effectLst/>
              </a:rPr>
              <a:t>tisztában</a:t>
            </a:r>
            <a:r>
              <a:rPr lang="en-US" sz="3200" b="0" i="0" u="none" strike="noStrike" dirty="0">
                <a:effectLst/>
              </a:rPr>
              <a:t> </a:t>
            </a:r>
            <a:r>
              <a:rPr lang="en-US" sz="3200" b="0" i="0" u="none" strike="noStrike" dirty="0" err="1">
                <a:effectLst/>
              </a:rPr>
              <a:t>lenne</a:t>
            </a:r>
            <a:r>
              <a:rPr lang="en-US" sz="3200" b="0" i="0" u="none" strike="noStrike" dirty="0">
                <a:effectLst/>
              </a:rPr>
              <a:t> </a:t>
            </a:r>
            <a:r>
              <a:rPr lang="en-US" sz="3200" b="0" i="0" u="none" strike="noStrike" dirty="0" err="1">
                <a:effectLst/>
              </a:rPr>
              <a:t>az</a:t>
            </a:r>
            <a:r>
              <a:rPr lang="en-US" sz="3200" b="0" i="0" u="none" strike="noStrike" dirty="0">
                <a:effectLst/>
              </a:rPr>
              <a:t> </a:t>
            </a:r>
            <a:r>
              <a:rPr lang="en-US" sz="3200" b="0" i="0" u="none" strike="noStrike" dirty="0" err="1">
                <a:effectLst/>
              </a:rPr>
              <a:t>ételallergia</a:t>
            </a:r>
            <a:r>
              <a:rPr lang="en-US" sz="3200" b="0" i="0" u="none" strike="noStrike" dirty="0">
                <a:effectLst/>
              </a:rPr>
              <a:t> </a:t>
            </a:r>
            <a:r>
              <a:rPr lang="en-US" sz="3200" b="0" i="0" u="none" strike="noStrike" dirty="0" err="1">
                <a:effectLst/>
              </a:rPr>
              <a:t>jelentőségével</a:t>
            </a:r>
            <a:r>
              <a:rPr lang="en-US" sz="3200" b="0" i="0" u="none" strike="noStrike" dirty="0">
                <a:effectLst/>
              </a:rPr>
              <a:t>, </a:t>
            </a:r>
            <a:r>
              <a:rPr lang="en-US" sz="3200" b="0" i="0" u="none" strike="noStrike" dirty="0" err="1">
                <a:effectLst/>
              </a:rPr>
              <a:t>tüneteivel</a:t>
            </a:r>
            <a:r>
              <a:rPr lang="en-US" sz="3200" b="0" i="0" u="none" strike="noStrike" dirty="0">
                <a:effectLst/>
              </a:rPr>
              <a:t> </a:t>
            </a:r>
            <a:r>
              <a:rPr lang="en-US" sz="3200" b="0" i="0" u="none" strike="noStrike" dirty="0" err="1">
                <a:effectLst/>
              </a:rPr>
              <a:t>és</a:t>
            </a:r>
            <a:r>
              <a:rPr lang="en-US" sz="3200" b="0" i="0" u="none" strike="noStrike" dirty="0">
                <a:effectLst/>
              </a:rPr>
              <a:t> </a:t>
            </a:r>
            <a:r>
              <a:rPr lang="en-US" sz="3200" b="0" i="0" u="none" strike="noStrike" dirty="0" err="1">
                <a:effectLst/>
              </a:rPr>
              <a:t>felismerné</a:t>
            </a:r>
            <a:r>
              <a:rPr lang="en-US" sz="3200" b="0" i="0" u="none" strike="noStrike" dirty="0">
                <a:effectLst/>
              </a:rPr>
              <a:t> a </a:t>
            </a:r>
            <a:r>
              <a:rPr lang="en-US" sz="3200" b="0" i="0" u="none" strike="noStrike" dirty="0" err="1">
                <a:effectLst/>
              </a:rPr>
              <a:t>heveny</a:t>
            </a:r>
            <a:r>
              <a:rPr lang="en-US" sz="3200" b="0" i="0" u="none" strike="noStrike" dirty="0">
                <a:effectLst/>
              </a:rPr>
              <a:t> </a:t>
            </a:r>
            <a:r>
              <a:rPr lang="en-US" sz="3200" b="0" i="0" u="none" strike="noStrike" dirty="0" err="1">
                <a:effectLst/>
              </a:rPr>
              <a:t>súlyos</a:t>
            </a:r>
            <a:r>
              <a:rPr lang="en-US" sz="3200" b="0" i="0" u="none" strike="noStrike" dirty="0">
                <a:effectLst/>
              </a:rPr>
              <a:t> </a:t>
            </a:r>
            <a:r>
              <a:rPr lang="en-US" sz="3200" b="0" i="0" u="none" strike="noStrike" dirty="0" err="1">
                <a:effectLst/>
              </a:rPr>
              <a:t>étel</a:t>
            </a:r>
            <a:r>
              <a:rPr lang="en-US" sz="3200" b="0" i="0" u="none" strike="noStrike" dirty="0">
                <a:effectLst/>
              </a:rPr>
              <a:t> </a:t>
            </a:r>
            <a:r>
              <a:rPr lang="en-US" sz="3200" b="0" i="0" u="none" strike="noStrike" dirty="0" err="1">
                <a:effectLst/>
              </a:rPr>
              <a:t>allergiás</a:t>
            </a:r>
            <a:r>
              <a:rPr lang="en-US" sz="3200" b="0" i="0" u="none" strike="noStrike" dirty="0">
                <a:effectLst/>
              </a:rPr>
              <a:t> </a:t>
            </a:r>
            <a:r>
              <a:rPr lang="en-US" sz="3200" b="0" i="0" u="none" strike="noStrike" dirty="0" err="1">
                <a:effectLst/>
              </a:rPr>
              <a:t>reakciót</a:t>
            </a:r>
            <a:r>
              <a:rPr lang="en-US" sz="3200" b="0" i="0" u="none" strike="noStrike" dirty="0">
                <a:effectLst/>
              </a:rPr>
              <a:t>? </a:t>
            </a:r>
            <a:r>
              <a:rPr lang="en-US" sz="3200" b="0" i="0" u="none" strike="noStrike" dirty="0" err="1">
                <a:effectLst/>
              </a:rPr>
              <a:t>Elkerülésért</a:t>
            </a:r>
            <a:r>
              <a:rPr lang="en-US" sz="3200" b="0" i="0" u="none" strike="noStrike" dirty="0">
                <a:effectLst/>
              </a:rPr>
              <a:t> </a:t>
            </a:r>
            <a:r>
              <a:rPr lang="en-US" sz="3200" b="0" i="0" u="none" strike="noStrike" dirty="0" err="1">
                <a:effectLst/>
              </a:rPr>
              <a:t>tenni</a:t>
            </a:r>
            <a:r>
              <a:rPr lang="en-US" sz="3200" b="0" i="0" u="none" strike="noStrike" dirty="0">
                <a:effectLst/>
              </a:rPr>
              <a:t> </a:t>
            </a:r>
            <a:r>
              <a:rPr lang="en-US" sz="3200" b="0" i="0" u="none" strike="noStrike" dirty="0" err="1">
                <a:effectLst/>
              </a:rPr>
              <a:t>tudna</a:t>
            </a:r>
            <a:r>
              <a:rPr lang="en-US" sz="3200" b="0" i="0" u="none" strike="noStrike" dirty="0">
                <a:effectLst/>
              </a:rPr>
              <a:t> </a:t>
            </a:r>
            <a:r>
              <a:rPr lang="en-US" sz="3200" b="0" i="0" u="none" strike="noStrike" dirty="0" err="1">
                <a:effectLst/>
              </a:rPr>
              <a:t>és</a:t>
            </a:r>
            <a:r>
              <a:rPr lang="en-US" sz="3200" b="0" i="0" u="none" strike="noStrike" dirty="0">
                <a:effectLst/>
              </a:rPr>
              <a:t> el is </a:t>
            </a:r>
            <a:r>
              <a:rPr lang="en-US" sz="3200" b="0" i="0" u="none" strike="noStrike" dirty="0" err="1">
                <a:effectLst/>
              </a:rPr>
              <a:t>tudná</a:t>
            </a:r>
            <a:r>
              <a:rPr lang="en-US" sz="3200" b="0" i="0" u="none" strike="noStrike" dirty="0">
                <a:effectLst/>
              </a:rPr>
              <a:t> </a:t>
            </a:r>
            <a:r>
              <a:rPr lang="en-US" sz="3200" b="0" i="0" u="none" strike="noStrike" dirty="0" err="1">
                <a:effectLst/>
              </a:rPr>
              <a:t>látni</a:t>
            </a:r>
            <a:r>
              <a:rPr lang="en-US" sz="3200" b="0" i="0" u="none" strike="noStrike" dirty="0">
                <a:effectLst/>
              </a:rPr>
              <a:t>.</a:t>
            </a:r>
            <a:endParaRPr lang="en-US" sz="3200" dirty="0"/>
          </a:p>
        </p:txBody>
      </p:sp>
      <p:pic>
        <p:nvPicPr>
          <p:cNvPr id="1025" name="Picture 1" descr="bar1">
            <a:extLst>
              <a:ext uri="{FF2B5EF4-FFF2-40B4-BE49-F238E27FC236}">
                <a16:creationId xmlns:a16="http://schemas.microsoft.com/office/drawing/2014/main" id="{F57A4194-FFBB-974D-BA8C-C90D5766C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55700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ar2">
            <a:extLst>
              <a:ext uri="{FF2B5EF4-FFF2-40B4-BE49-F238E27FC236}">
                <a16:creationId xmlns:a16="http://schemas.microsoft.com/office/drawing/2014/main" id="{A9FEA2B9-245B-E248-AC10-EE2DDF39F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F86C718B-5FE4-294B-ABCA-7E31E2FF1D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2186" y="5402173"/>
            <a:ext cx="1166867" cy="1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2235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A2808A79-0D9A-FA4A-8F2B-99E28301D2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922917" y="643467"/>
            <a:ext cx="8346166" cy="5571065"/>
          </a:xfrm>
          <a:prstGeom prst="rect">
            <a:avLst/>
          </a:prstGeom>
          <a:ln>
            <a:noFill/>
          </a:ln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CF80FB02-157C-C040-B77E-3A92798CB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2186" y="5402173"/>
            <a:ext cx="1166867" cy="1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848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18C40F5C-F82E-CE4F-A8B5-E770E6F6FC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922917" y="643467"/>
            <a:ext cx="8346166" cy="5571065"/>
          </a:xfrm>
          <a:prstGeom prst="rect">
            <a:avLst/>
          </a:prstGeom>
          <a:ln>
            <a:noFill/>
          </a:ln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A093AF43-64B8-C447-B2F1-AEDEF45E4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2186" y="5402173"/>
            <a:ext cx="1166867" cy="1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9480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8F8B61C-94E4-AE48-9B39-533C57A82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hu-HU" sz="3100" b="1" dirty="0"/>
              <a:t>A téma aktualitását megerősítő fejlemény</a:t>
            </a:r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7C5FEDB3-F6B3-8D44-98B8-936622DDD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r>
              <a:rPr lang="hu-HU" dirty="0" err="1"/>
              <a:t>Prevention</a:t>
            </a:r>
            <a:r>
              <a:rPr lang="hu-HU" dirty="0"/>
              <a:t> and management of </a:t>
            </a:r>
            <a:r>
              <a:rPr lang="hu-HU" dirty="0" err="1"/>
              <a:t>allergic</a:t>
            </a:r>
            <a:r>
              <a:rPr lang="hu-HU" dirty="0"/>
              <a:t> </a:t>
            </a:r>
            <a:r>
              <a:rPr lang="hu-HU" dirty="0" err="1"/>
              <a:t>reactions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food</a:t>
            </a:r>
            <a:r>
              <a:rPr lang="hu-HU" dirty="0"/>
              <a:t> in </a:t>
            </a:r>
            <a:r>
              <a:rPr lang="hu-HU" dirty="0" err="1"/>
              <a:t>child</a:t>
            </a:r>
            <a:r>
              <a:rPr lang="hu-HU" dirty="0"/>
              <a:t> </a:t>
            </a:r>
            <a:r>
              <a:rPr lang="hu-HU" dirty="0" err="1"/>
              <a:t>care</a:t>
            </a:r>
            <a:r>
              <a:rPr lang="hu-HU" dirty="0"/>
              <a:t> </a:t>
            </a:r>
            <a:r>
              <a:rPr lang="hu-HU" dirty="0" err="1"/>
              <a:t>centers</a:t>
            </a:r>
            <a:r>
              <a:rPr lang="hu-HU" dirty="0"/>
              <a:t> and </a:t>
            </a:r>
            <a:r>
              <a:rPr lang="hu-HU" dirty="0" err="1"/>
              <a:t>schools</a:t>
            </a:r>
            <a:r>
              <a:rPr lang="hu-HU" dirty="0"/>
              <a:t>: </a:t>
            </a:r>
            <a:r>
              <a:rPr lang="hu-HU" dirty="0" err="1"/>
              <a:t>Practice</a:t>
            </a:r>
            <a:r>
              <a:rPr lang="hu-HU" dirty="0"/>
              <a:t> </a:t>
            </a:r>
            <a:r>
              <a:rPr lang="hu-HU" dirty="0" err="1"/>
              <a:t>guidelines</a:t>
            </a:r>
            <a:r>
              <a:rPr lang="hu-HU" dirty="0"/>
              <a:t> </a:t>
            </a:r>
          </a:p>
          <a:p>
            <a:r>
              <a:rPr lang="hu-HU" sz="2000" b="1" dirty="0"/>
              <a:t>(J </a:t>
            </a:r>
            <a:r>
              <a:rPr lang="hu-HU" sz="2000" b="1" dirty="0" err="1"/>
              <a:t>Allergy</a:t>
            </a:r>
            <a:r>
              <a:rPr lang="hu-HU" sz="2000" b="1" dirty="0"/>
              <a:t> </a:t>
            </a:r>
            <a:r>
              <a:rPr lang="hu-HU" sz="2000" b="1" dirty="0" err="1"/>
              <a:t>Clin</a:t>
            </a:r>
            <a:r>
              <a:rPr lang="hu-HU" sz="2000" b="1" dirty="0"/>
              <a:t> </a:t>
            </a:r>
            <a:r>
              <a:rPr lang="hu-HU" sz="2000" b="1" dirty="0" err="1"/>
              <a:t>Immunol</a:t>
            </a:r>
            <a:r>
              <a:rPr lang="hu-HU" sz="2000" b="1" dirty="0"/>
              <a:t> 2021;147:1561-78.)</a:t>
            </a:r>
          </a:p>
          <a:p>
            <a:endParaRPr lang="hu-HU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DE002AC2-069F-3041-88DE-E0F6AE83B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041" y="807593"/>
            <a:ext cx="3968972" cy="5239568"/>
          </a:xfrm>
          <a:prstGeom prst="rect">
            <a:avLst/>
          </a:prstGeom>
          <a:effectLst/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9059CDA3-CD2D-A94F-9871-E5FC36F42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3026" y="5449497"/>
            <a:ext cx="1166867" cy="1195327"/>
          </a:xfrm>
          <a:prstGeom prst="rect">
            <a:avLst/>
          </a:prstGeom>
        </p:spPr>
      </p:pic>
      <p:pic>
        <p:nvPicPr>
          <p:cNvPr id="4" name="Kép 3" descr="A képen szöveg, személy, személyek, képernyőkép látható&#10;&#10;Automatikusan generált leírás">
            <a:extLst>
              <a:ext uri="{FF2B5EF4-FFF2-40B4-BE49-F238E27FC236}">
                <a16:creationId xmlns:a16="http://schemas.microsoft.com/office/drawing/2014/main" id="{24918878-2A1D-CC45-9AC1-5AF9180CC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934" y="2841555"/>
            <a:ext cx="2628678" cy="3705225"/>
          </a:xfrm>
          <a:prstGeom prst="rect">
            <a:avLst/>
          </a:prstGeom>
        </p:spPr>
      </p:pic>
      <p:pic>
        <p:nvPicPr>
          <p:cNvPr id="10" name="Kép 9" descr="A képen szöveg látható&#10;&#10;Automatikusan generált leírás">
            <a:extLst>
              <a:ext uri="{FF2B5EF4-FFF2-40B4-BE49-F238E27FC236}">
                <a16:creationId xmlns:a16="http://schemas.microsoft.com/office/drawing/2014/main" id="{D1B33918-B409-DA4C-B1EF-BA3F5D034D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5323" y="1440426"/>
            <a:ext cx="2841504" cy="99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341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1A86027-C3E6-8E44-8E11-89FD6EA03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hu-HU" sz="5400"/>
              <a:t>Mit tehetünk, van-e feladatunk?</a:t>
            </a:r>
            <a:br>
              <a:rPr lang="hu-HU" sz="5400"/>
            </a:br>
            <a:endParaRPr lang="hu-HU" sz="5400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E6E4EA2-F91C-8442-9507-B7AC65518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hu-HU" sz="2000"/>
              <a:t>”allergiában képzett” iskola/ovoda/bölcsöde program</a:t>
            </a:r>
          </a:p>
          <a:p>
            <a:r>
              <a:rPr lang="hu-HU" sz="2000"/>
              <a:t>Cél:</a:t>
            </a:r>
          </a:p>
          <a:p>
            <a:pPr lvl="1"/>
            <a:r>
              <a:rPr lang="hu-HU" sz="2000"/>
              <a:t>Megismertetni az allergiák jelentőségét és gyakoriságát minden dolgozóval</a:t>
            </a:r>
          </a:p>
          <a:p>
            <a:pPr lvl="1"/>
            <a:r>
              <a:rPr lang="hu-HU" sz="2000"/>
              <a:t>Képesek legyenek felismerni a súlyos allergiás kórképeket, azok megelőzésében és alap sürgősségi ellátásában tevékenyen részt tudjanak venni</a:t>
            </a:r>
          </a:p>
          <a:p>
            <a:pPr lvl="1"/>
            <a:r>
              <a:rPr lang="hu-HU" sz="2000"/>
              <a:t>Szeretnénk önkéntességi alapon kiképezni minden iskolában néhány személyt aki képes az auto-injector használatára – ennek jogi hátterét áttekinteni</a:t>
            </a:r>
          </a:p>
          <a:p>
            <a:pPr lvl="1"/>
            <a:r>
              <a:rPr lang="hu-HU" sz="2000"/>
              <a:t>Minden iskolában elérhetőek legyenek az anaphylaxia és az asthma exacerbatió kezelésére nem egészségügyi ( de trénelt) szakemberek által is  alkalmazható sürgősségi gyógyszerek ( Ventolin spray, Epipen/Anapen) </a:t>
            </a:r>
          </a:p>
          <a:p>
            <a:pPr lvl="1"/>
            <a:endParaRPr lang="hu-HU" sz="2000"/>
          </a:p>
          <a:p>
            <a:pPr lvl="1"/>
            <a:endParaRPr lang="hu-HU" sz="200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9E191821-AE3A-F848-AAEF-101DFD1ED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4738" y="5535921"/>
            <a:ext cx="934169" cy="95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51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24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26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28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AD0C04F-3A6A-A645-A5A6-92874FC8A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hu-HU" sz="3400" dirty="0">
                <a:solidFill>
                  <a:srgbClr val="FFFFFF"/>
                </a:solidFill>
              </a:rPr>
              <a:t>Elvárásaink és reményeink a programmal kapcsolatban</a:t>
            </a:r>
          </a:p>
        </p:txBody>
      </p:sp>
      <p:graphicFrame>
        <p:nvGraphicFramePr>
          <p:cNvPr id="7" name="Tartalom helye 4">
            <a:extLst>
              <a:ext uri="{FF2B5EF4-FFF2-40B4-BE49-F238E27FC236}">
                <a16:creationId xmlns:a16="http://schemas.microsoft.com/office/drawing/2014/main" id="{9CA89B47-8DF1-441C-83D6-810B7561A6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8070159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Kép 7">
            <a:extLst>
              <a:ext uri="{FF2B5EF4-FFF2-40B4-BE49-F238E27FC236}">
                <a16:creationId xmlns:a16="http://schemas.microsoft.com/office/drawing/2014/main" id="{B2819552-7FC0-F64A-B85A-6CA3C7C0A1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32186" y="5402173"/>
            <a:ext cx="1166867" cy="1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79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7" grpId="1">
        <p:bldAsOne/>
      </p:bldGraphic>
      <p:bldGraphic spid="7" grpId="2">
        <p:bldAsOne/>
      </p:bldGraphic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BCE346CB-EF84-6D42-BD9C-AC8B3060E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093" y="1435099"/>
            <a:ext cx="11703813" cy="4605346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77134405-BBAF-764E-9BB8-DBF1AADDB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7320" y="404661"/>
            <a:ext cx="1710546" cy="175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0940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D3E36D3-AD82-9E4D-8F0F-2691CC330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Anaphylaxia</a:t>
            </a:r>
            <a:endParaRPr lang="hu-HU" dirty="0"/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78B54FEA-2BE1-1141-871B-D74301A133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11323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>
            <a:extLst>
              <a:ext uri="{FF2B5EF4-FFF2-40B4-BE49-F238E27FC236}">
                <a16:creationId xmlns:a16="http://schemas.microsoft.com/office/drawing/2014/main" id="{9E9DD056-D669-4A48-A497-C3CD9C7FA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Anaphylaxiát</a:t>
            </a:r>
            <a:r>
              <a:rPr lang="hu-HU" dirty="0"/>
              <a:t> rontó tényezők</a:t>
            </a:r>
          </a:p>
        </p:txBody>
      </p:sp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22AA2D6E-6C97-1840-A5F7-5E7743B644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8101" y="1825625"/>
            <a:ext cx="3455797" cy="4351338"/>
          </a:xfrm>
        </p:spPr>
      </p:pic>
    </p:spTree>
    <p:extLst>
      <p:ext uri="{BB962C8B-B14F-4D97-AF65-F5344CB8AC3E}">
        <p14:creationId xmlns:p14="http://schemas.microsoft.com/office/powerpoint/2010/main" val="1590507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64CC5E6E-E70F-BE4E-9AB0-F8959C3B9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hu-HU" sz="4600"/>
              <a:t>Program célja – ezen elveket megvalósítani.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6CFBD2D-B9B3-1A44-9C8F-B26A30806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hu-HU" sz="2200" b="1"/>
              <a:t>A törvény három lényeges dolgot mond ki. </a:t>
            </a:r>
            <a:endParaRPr lang="hu-HU" sz="2200"/>
          </a:p>
          <a:p>
            <a:r>
              <a:rPr lang="hu-HU" sz="2200" b="1"/>
              <a:t>Hozzáférés:</a:t>
            </a:r>
            <a:r>
              <a:rPr lang="hu-HU" sz="2200"/>
              <a:t> Minden gyermekellátó intézménynek rendelkeznie kell epinefrin-autoinjektorral. </a:t>
            </a:r>
          </a:p>
          <a:p>
            <a:r>
              <a:rPr lang="hu-HU" sz="2200" b="1"/>
              <a:t>Képzés:</a:t>
            </a:r>
            <a:r>
              <a:rPr lang="hu-HU" sz="2200"/>
              <a:t> Minden felnőttnek, aki ott dolgozik, ismernie kell az anafilaxia tüneteit, és képesnek kell lennie a megfelelő első ellátásra. </a:t>
            </a:r>
          </a:p>
          <a:p>
            <a:r>
              <a:rPr lang="hu-HU" sz="2200" b="1"/>
              <a:t>Egyenlőség: </a:t>
            </a:r>
            <a:r>
              <a:rPr lang="hu-HU" sz="2200"/>
              <a:t>Minden gyermeknek minden intézményben joga van a biztonsághoz. </a:t>
            </a:r>
          </a:p>
          <a:p>
            <a:endParaRPr lang="hu-HU" sz="220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3CC97D3-89FF-E548-8251-6002B969D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8" r="-3" b="-3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19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C049AD8-186E-164D-ADCB-C2F71D953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program felépítése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CF2FEB3-DCC1-1649-85D2-AA1DB2B09B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3 „plenáris előadás”</a:t>
            </a:r>
          </a:p>
          <a:p>
            <a:pPr marL="914400" lvl="1" indent="-457200">
              <a:buFont typeface="+mj-lt"/>
              <a:buAutoNum type="arabicPeriod"/>
            </a:pPr>
            <a:r>
              <a:rPr lang="hu-HU" dirty="0"/>
              <a:t>Allergia alapjai, allergiás gyermek a közösségben</a:t>
            </a:r>
          </a:p>
          <a:p>
            <a:pPr marL="914400" lvl="1" indent="-457200">
              <a:buFont typeface="+mj-lt"/>
              <a:buAutoNum type="arabicPeriod"/>
            </a:pPr>
            <a:r>
              <a:rPr lang="hu-HU" dirty="0"/>
              <a:t>Étel allergia részletekbe menően ( tünetek és megelőzés)</a:t>
            </a:r>
          </a:p>
          <a:p>
            <a:pPr marL="914400" lvl="1" indent="-457200">
              <a:buFont typeface="+mj-lt"/>
              <a:buAutoNum type="arabicPeriod"/>
            </a:pPr>
            <a:r>
              <a:rPr lang="hu-HU" dirty="0" err="1"/>
              <a:t>Anaphylaxia</a:t>
            </a:r>
            <a:r>
              <a:rPr lang="hu-HU" dirty="0"/>
              <a:t> tünetei, megelőzése és kezelése – eset bemutatások</a:t>
            </a:r>
          </a:p>
          <a:p>
            <a:r>
              <a:rPr lang="hu-HU" dirty="0"/>
              <a:t>Kiscsoportos képzés azon önkéntesek számára akik szeretnék és hajlandóak elsajátítani a sürgősségi </a:t>
            </a:r>
            <a:r>
              <a:rPr lang="hu-HU" dirty="0" err="1"/>
              <a:t>injectió</a:t>
            </a:r>
            <a:r>
              <a:rPr lang="hu-HU" dirty="0"/>
              <a:t> használatát</a:t>
            </a:r>
          </a:p>
          <a:p>
            <a:r>
              <a:rPr lang="hu-HU" dirty="0"/>
              <a:t>Tematikus anyagok készítése</a:t>
            </a:r>
          </a:p>
          <a:p>
            <a:pPr lvl="1"/>
            <a:r>
              <a:rPr lang="hu-HU" dirty="0" err="1"/>
              <a:t>Anaphylaxia</a:t>
            </a:r>
            <a:r>
              <a:rPr lang="hu-HU" dirty="0"/>
              <a:t> folyamatábra, plakátok, egyedi karkötők és </a:t>
            </a:r>
            <a:r>
              <a:rPr lang="hu-HU" dirty="0" err="1"/>
              <a:t>tajékozatatók</a:t>
            </a:r>
            <a:r>
              <a:rPr lang="hu-HU" dirty="0"/>
              <a:t> az ételallergiás gyermekek részére</a:t>
            </a:r>
          </a:p>
          <a:p>
            <a:r>
              <a:rPr lang="hu-HU" dirty="0"/>
              <a:t>Kapcsolódó honlap elindítása</a:t>
            </a:r>
          </a:p>
          <a:p>
            <a:pPr lvl="1"/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DBC489F7-3891-6D43-AE4A-D14923583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1812" y="5526901"/>
            <a:ext cx="942974" cy="96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0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6018189C-D448-8949-B83F-95BBB5249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hu-HU" sz="5400"/>
              <a:t>Előadás felépítése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DE55CB4-1804-204F-AC95-3B3F0C87A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hu-HU" sz="2200"/>
              <a:t>Allergia fogalma</a:t>
            </a:r>
          </a:p>
          <a:p>
            <a:r>
              <a:rPr lang="hu-HU" sz="2200"/>
              <a:t>Allergiák tipusai</a:t>
            </a:r>
          </a:p>
          <a:p>
            <a:r>
              <a:rPr lang="hu-HU" sz="2200"/>
              <a:t>Mi nem allergia?</a:t>
            </a:r>
          </a:p>
          <a:p>
            <a:r>
              <a:rPr lang="hu-HU" sz="2200"/>
              <a:t>Allergia kialakulása</a:t>
            </a:r>
          </a:p>
          <a:p>
            <a:r>
              <a:rPr lang="hu-HU" sz="2200"/>
              <a:t>Epidemiológia ( Mi volt? Hol állunk? Mi várható? )</a:t>
            </a:r>
          </a:p>
          <a:p>
            <a:r>
              <a:rPr lang="hu-HU" sz="2200"/>
              <a:t>Allergiás gyermek az iskolában,óvodában</a:t>
            </a:r>
          </a:p>
          <a:p>
            <a:r>
              <a:rPr lang="hu-HU" sz="2200"/>
              <a:t>A gyermekkori étel allergia hatása a szülők életére</a:t>
            </a:r>
          </a:p>
          <a:p>
            <a:endParaRPr lang="hu-HU" sz="2200"/>
          </a:p>
          <a:p>
            <a:endParaRPr lang="hu-HU" sz="220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16218DFA-6A40-4045-B383-94CCDB9B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8" r="-3" b="-3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7010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8605</TotalTime>
  <Words>1585</Words>
  <Application>Microsoft Macintosh PowerPoint</Application>
  <PresentationFormat>Szélesvásznú</PresentationFormat>
  <Paragraphs>205</Paragraphs>
  <Slides>63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63</vt:i4>
      </vt:variant>
    </vt:vector>
  </HeadingPairs>
  <TitlesOfParts>
    <vt:vector size="68" baseType="lpstr">
      <vt:lpstr>Arial</vt:lpstr>
      <vt:lpstr>Calibri</vt:lpstr>
      <vt:lpstr>Calibri Light</vt:lpstr>
      <vt:lpstr>Times New Roman</vt:lpstr>
      <vt:lpstr>Office-téma</vt:lpstr>
      <vt:lpstr>Súlyos allergiás reakciók felismerése, megelőzése és ellátása közösségben</vt:lpstr>
      <vt:lpstr>PowerPoint-bemutató</vt:lpstr>
      <vt:lpstr>Közösségbe kerülés időszaka</vt:lpstr>
      <vt:lpstr>PowerPoint-bemutató</vt:lpstr>
      <vt:lpstr>Elijah törvény (S.218B/A.6971B) 2019.09.12 New York</vt:lpstr>
      <vt:lpstr>Mit tehetünk, van-e feladatunk? </vt:lpstr>
      <vt:lpstr>Program célja – ezen elveket megvalósítani.</vt:lpstr>
      <vt:lpstr>A program felépítése</vt:lpstr>
      <vt:lpstr>Előadás felépítése</vt:lpstr>
      <vt:lpstr>Mi az allergia</vt:lpstr>
      <vt:lpstr>Allergia tipusok /1. inhalatív. 2. Nutritív/</vt:lpstr>
      <vt:lpstr>Allergia gyakoriságának az emelkedése</vt:lpstr>
      <vt:lpstr>PowerPoint-bemutató</vt:lpstr>
      <vt:lpstr>PowerPoint-bemutató</vt:lpstr>
      <vt:lpstr>PowerPoint-bemutató</vt:lpstr>
      <vt:lpstr>PowerPoint-bemutató</vt:lpstr>
      <vt:lpstr>Miért van egyre több allergiás gyermek? 1 Higéniás elmélet</vt:lpstr>
      <vt:lpstr>Miért van egyre több allergiás gyermek? 2.Mikrobiome változása/biodiverzitás elmélet</vt:lpstr>
      <vt:lpstr>Miért van egyre több allergiás gyermek? 2.epithel barrier károsodás</vt:lpstr>
      <vt:lpstr>PowerPoint-bemutató</vt:lpstr>
      <vt:lpstr>Allergiás/ atopiás menetelés</vt:lpstr>
      <vt:lpstr>PowerPoint-bemutató</vt:lpstr>
      <vt:lpstr>PowerPoint-bemutató</vt:lpstr>
      <vt:lpstr>PowerPoint-bemutató</vt:lpstr>
      <vt:lpstr>PowerPoint-bemutató</vt:lpstr>
      <vt:lpstr>Mi nem ételallergia?</vt:lpstr>
      <vt:lpstr>Ételallergia gyakorisága</vt:lpstr>
      <vt:lpstr>PowerPoint-bemutató</vt:lpstr>
      <vt:lpstr>PowerPoint-bemutató</vt:lpstr>
      <vt:lpstr>A felmérés eredményei:</vt:lpstr>
      <vt:lpstr>PowerPoint-bemutató</vt:lpstr>
      <vt:lpstr>Anaphylaxia előfordulása</vt:lpstr>
      <vt:lpstr>Anaphylaxis in children and adolescents: The Portuguese Anaphylaxis Registry.  Angela Gaspar at al. Pediatr Allergy Immunol. 2021;32:1278–1286. </vt:lpstr>
      <vt:lpstr>Food-related anaphylaxis fatalities: Analysis of the Allergy Vigilance Network® database Allergy, 2019 , vol. 74 (6) pp. 1193-1196</vt:lpstr>
      <vt:lpstr>Szigetvár?</vt:lpstr>
      <vt:lpstr>Hogyan élik meg a gyermekek az étel allergiát? </vt:lpstr>
      <vt:lpstr>          Pszichés hatások 1.</vt:lpstr>
      <vt:lpstr>Pszichés hatások 2.</vt:lpstr>
      <vt:lpstr>Pszichés hatások 3.</vt:lpstr>
      <vt:lpstr>PowerPoint-bemutató</vt:lpstr>
      <vt:lpstr>PowerPoint-bemutató</vt:lpstr>
      <vt:lpstr> Child and Parental Reports of Bullying in a Consecutive Sample of Children With Food Allergy Eyal Shemesh at al. Pediatrics 2012 </vt:lpstr>
      <vt:lpstr>Parental Anxiety and Posttraumatic Stress Symptoms in Pediatric Food Allergy Kate Roberts, Journal of Pediatric Psychology, jsab012</vt:lpstr>
      <vt:lpstr>Kérdőív felépítése</vt:lpstr>
      <vt:lpstr>Általános demográfiai adatok</vt:lpstr>
      <vt:lpstr>Közösség tipusa</vt:lpstr>
      <vt:lpstr>PowerPoint-bemutató</vt:lpstr>
      <vt:lpstr>PowerPoint-bemutató</vt:lpstr>
      <vt:lpstr>Ételallergia és társuló betegségek</vt:lpstr>
      <vt:lpstr>PowerPoint-bemutató</vt:lpstr>
      <vt:lpstr>PowerPoint-bemutató</vt:lpstr>
      <vt:lpstr>PowerPoint-bemutató</vt:lpstr>
      <vt:lpstr>PowerPoint-bemutató</vt:lpstr>
      <vt:lpstr>Szülő és közösség kapcsolata   (pontozási skála:1 legrosszabb 6 legjobb)</vt:lpstr>
      <vt:lpstr>Szülői szorongást mérő kérdések</vt:lpstr>
      <vt:lpstr>A legfontosabb válasz?</vt:lpstr>
      <vt:lpstr>PowerPoint-bemutató</vt:lpstr>
      <vt:lpstr>PowerPoint-bemutató</vt:lpstr>
      <vt:lpstr>A téma aktualitását megerősítő fejlemény</vt:lpstr>
      <vt:lpstr>Elvárásaink és reményeink a programmal kapcsolatban</vt:lpstr>
      <vt:lpstr>PowerPoint-bemutató</vt:lpstr>
      <vt:lpstr>Anaphylaxia</vt:lpstr>
      <vt:lpstr>Anaphylaxiát rontó tényezők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Súlyos allergiás reakciók felismerése, megelőzése és ellátása közösségben</dc:title>
  <dc:creator>Gabor Papp MD</dc:creator>
  <cp:lastModifiedBy>Gabor Papp MD</cp:lastModifiedBy>
  <cp:revision>2</cp:revision>
  <dcterms:created xsi:type="dcterms:W3CDTF">2021-10-06T13:15:18Z</dcterms:created>
  <dcterms:modified xsi:type="dcterms:W3CDTF">2021-10-21T12:21:28Z</dcterms:modified>
</cp:coreProperties>
</file>