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7" r:id="rId3"/>
    <p:sldId id="268" r:id="rId4"/>
    <p:sldId id="269" r:id="rId5"/>
    <p:sldId id="278" r:id="rId6"/>
    <p:sldId id="282" r:id="rId7"/>
    <p:sldId id="283" r:id="rId8"/>
    <p:sldId id="258" r:id="rId9"/>
    <p:sldId id="284" r:id="rId10"/>
    <p:sldId id="285" r:id="rId11"/>
    <p:sldId id="286" r:id="rId12"/>
    <p:sldId id="293" r:id="rId13"/>
    <p:sldId id="257" r:id="rId14"/>
    <p:sldId id="287" r:id="rId15"/>
    <p:sldId id="300" r:id="rId16"/>
    <p:sldId id="301" r:id="rId17"/>
    <p:sldId id="288" r:id="rId18"/>
    <p:sldId id="289" r:id="rId19"/>
    <p:sldId id="290" r:id="rId20"/>
    <p:sldId id="291" r:id="rId21"/>
    <p:sldId id="345" r:id="rId22"/>
    <p:sldId id="346" r:id="rId23"/>
    <p:sldId id="347" r:id="rId24"/>
    <p:sldId id="348" r:id="rId25"/>
    <p:sldId id="349" r:id="rId26"/>
    <p:sldId id="292" r:id="rId27"/>
    <p:sldId id="299" r:id="rId28"/>
    <p:sldId id="271" r:id="rId29"/>
    <p:sldId id="339" r:id="rId30"/>
    <p:sldId id="270" r:id="rId31"/>
    <p:sldId id="340" r:id="rId32"/>
    <p:sldId id="276" r:id="rId33"/>
    <p:sldId id="279" r:id="rId34"/>
    <p:sldId id="344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A13DC-B348-A549-9089-FF80D792FF1E}" v="11" dt="2021-12-02T13:42:20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4648"/>
  </p:normalViewPr>
  <p:slideViewPr>
    <p:cSldViewPr snapToGrid="0">
      <p:cViewPr varScale="1">
        <p:scale>
          <a:sx n="65" d="100"/>
          <a:sy n="65" d="100"/>
        </p:scale>
        <p:origin x="188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or Papp MD" userId="8af0e474e8f43e25" providerId="LiveId" clId="{A6D4572E-3911-684A-B606-69F099473EC3}"/>
    <pc:docChg chg="addSld modSld">
      <pc:chgData name="Gabor Papp MD" userId="8af0e474e8f43e25" providerId="LiveId" clId="{A6D4572E-3911-684A-B606-69F099473EC3}" dt="2021-12-01T15:02:17.487" v="176" actId="1076"/>
      <pc:docMkLst>
        <pc:docMk/>
      </pc:docMkLst>
      <pc:sldChg chg="modSp new">
        <pc:chgData name="Gabor Papp MD" userId="8af0e474e8f43e25" providerId="LiveId" clId="{A6D4572E-3911-684A-B606-69F099473EC3}" dt="2021-12-01T15:02:17.487" v="176" actId="1076"/>
        <pc:sldMkLst>
          <pc:docMk/>
          <pc:sldMk cId="2392634038" sldId="301"/>
        </pc:sldMkLst>
        <pc:spChg chg="mod">
          <ac:chgData name="Gabor Papp MD" userId="8af0e474e8f43e25" providerId="LiveId" clId="{A6D4572E-3911-684A-B606-69F099473EC3}" dt="2021-12-01T14:59:08.149" v="15" actId="20577"/>
          <ac:spMkLst>
            <pc:docMk/>
            <pc:sldMk cId="2392634038" sldId="301"/>
            <ac:spMk id="2" creationId="{DC4CADF0-2457-AB49-B9AB-A44D6C95DF39}"/>
          </ac:spMkLst>
        </pc:spChg>
        <pc:spChg chg="mod">
          <ac:chgData name="Gabor Papp MD" userId="8af0e474e8f43e25" providerId="LiveId" clId="{A6D4572E-3911-684A-B606-69F099473EC3}" dt="2021-12-01T15:02:06.133" v="174" actId="20577"/>
          <ac:spMkLst>
            <pc:docMk/>
            <pc:sldMk cId="2392634038" sldId="301"/>
            <ac:spMk id="3" creationId="{43692031-6ADB-E04F-B06B-7EE0D21FAA52}"/>
          </ac:spMkLst>
        </pc:spChg>
        <pc:spChg chg="mod">
          <ac:chgData name="Gabor Papp MD" userId="8af0e474e8f43e25" providerId="LiveId" clId="{A6D4572E-3911-684A-B606-69F099473EC3}" dt="2021-12-01T15:02:17.487" v="176" actId="1076"/>
          <ac:spMkLst>
            <pc:docMk/>
            <pc:sldMk cId="2392634038" sldId="301"/>
            <ac:spMk id="4" creationId="{B3BA27C5-24CB-154E-BB7D-8198CD9559FE}"/>
          </ac:spMkLst>
        </pc:spChg>
      </pc:sldChg>
    </pc:docChg>
  </pc:docChgLst>
  <pc:docChgLst>
    <pc:chgData name="Gabor Papp MD" userId="8af0e474e8f43e25" providerId="LiveId" clId="{17CA13DC-B348-A549-9089-FF80D792FF1E}"/>
    <pc:docChg chg="custSel addSld delSld modSld sldOrd">
      <pc:chgData name="Gabor Papp MD" userId="8af0e474e8f43e25" providerId="LiveId" clId="{17CA13DC-B348-A549-9089-FF80D792FF1E}" dt="2021-12-02T13:42:20.690" v="456" actId="767"/>
      <pc:docMkLst>
        <pc:docMk/>
      </pc:docMkLst>
      <pc:sldChg chg="addSp modSp">
        <pc:chgData name="Gabor Papp MD" userId="8af0e474e8f43e25" providerId="LiveId" clId="{17CA13DC-B348-A549-9089-FF80D792FF1E}" dt="2021-12-02T13:42:20.690" v="456" actId="767"/>
        <pc:sldMkLst>
          <pc:docMk/>
          <pc:sldMk cId="1441167482" sldId="256"/>
        </pc:sldMkLst>
        <pc:spChg chg="add mod">
          <ac:chgData name="Gabor Papp MD" userId="8af0e474e8f43e25" providerId="LiveId" clId="{17CA13DC-B348-A549-9089-FF80D792FF1E}" dt="2021-12-02T13:42:20.690" v="456" actId="767"/>
          <ac:spMkLst>
            <pc:docMk/>
            <pc:sldMk cId="1441167482" sldId="256"/>
            <ac:spMk id="3" creationId="{4958FFC0-D8CE-E048-A3EB-E53449887E3C}"/>
          </ac:spMkLst>
        </pc:spChg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917365594" sldId="259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598115206" sldId="260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3083791238" sldId="261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820581315" sldId="262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3725339443" sldId="263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849628195" sldId="264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3991542509" sldId="265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3269955649" sldId="270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111225396" sldId="271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76301929" sldId="272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654669161" sldId="273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024058963" sldId="274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00740734" sldId="275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3222484189" sldId="276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501065939" sldId="277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309805830" sldId="279"/>
        </pc:sldMkLst>
      </pc:sldChg>
      <pc:sldChg chg="addSp delSp modSp mod modClrScheme chgLayout">
        <pc:chgData name="Gabor Papp MD" userId="8af0e474e8f43e25" providerId="LiveId" clId="{17CA13DC-B348-A549-9089-FF80D792FF1E}" dt="2021-12-01T13:43:31.192" v="266" actId="27614"/>
        <pc:sldMkLst>
          <pc:docMk/>
          <pc:sldMk cId="1797638329" sldId="287"/>
        </pc:sldMkLst>
        <pc:spChg chg="mod ord">
          <ac:chgData name="Gabor Papp MD" userId="8af0e474e8f43e25" providerId="LiveId" clId="{17CA13DC-B348-A549-9089-FF80D792FF1E}" dt="2021-12-01T13:41:14.915" v="264" actId="700"/>
          <ac:spMkLst>
            <pc:docMk/>
            <pc:sldMk cId="1797638329" sldId="287"/>
            <ac:spMk id="2" creationId="{3181616A-9148-0044-BD7C-CE4913C2D151}"/>
          </ac:spMkLst>
        </pc:spChg>
        <pc:spChg chg="mod ord">
          <ac:chgData name="Gabor Papp MD" userId="8af0e474e8f43e25" providerId="LiveId" clId="{17CA13DC-B348-A549-9089-FF80D792FF1E}" dt="2021-12-01T13:41:14.915" v="264" actId="700"/>
          <ac:spMkLst>
            <pc:docMk/>
            <pc:sldMk cId="1797638329" sldId="287"/>
            <ac:spMk id="3" creationId="{0C9CE66F-C416-D84D-A6BC-E0B27BBEE978}"/>
          </ac:spMkLst>
        </pc:spChg>
        <pc:spChg chg="add del mod ord">
          <ac:chgData name="Gabor Papp MD" userId="8af0e474e8f43e25" providerId="LiveId" clId="{17CA13DC-B348-A549-9089-FF80D792FF1E}" dt="2021-12-01T13:43:28.653" v="265" actId="931"/>
          <ac:spMkLst>
            <pc:docMk/>
            <pc:sldMk cId="1797638329" sldId="287"/>
            <ac:spMk id="4" creationId="{D42F2303-29E9-F24E-911E-E91B2454B4D6}"/>
          </ac:spMkLst>
        </pc:spChg>
        <pc:picChg chg="add mod">
          <ac:chgData name="Gabor Papp MD" userId="8af0e474e8f43e25" providerId="LiveId" clId="{17CA13DC-B348-A549-9089-FF80D792FF1E}" dt="2021-12-01T13:43:31.192" v="266" actId="27614"/>
          <ac:picMkLst>
            <pc:docMk/>
            <pc:sldMk cId="1797638329" sldId="287"/>
            <ac:picMk id="6" creationId="{133A1BF9-28E7-6B4A-9038-66FFAB609A9F}"/>
          </ac:picMkLst>
        </pc:picChg>
      </pc:sldChg>
      <pc:sldChg chg="addSp delSp modSp mod ord modClrScheme chgLayout">
        <pc:chgData name="Gabor Papp MD" userId="8af0e474e8f43e25" providerId="LiveId" clId="{17CA13DC-B348-A549-9089-FF80D792FF1E}" dt="2021-12-02T12:16:43.503" v="450" actId="700"/>
        <pc:sldMkLst>
          <pc:docMk/>
          <pc:sldMk cId="3707874454" sldId="293"/>
        </pc:sldMkLst>
        <pc:spChg chg="mod ord">
          <ac:chgData name="Gabor Papp MD" userId="8af0e474e8f43e25" providerId="LiveId" clId="{17CA13DC-B348-A549-9089-FF80D792FF1E}" dt="2021-12-02T12:16:43.503" v="450" actId="700"/>
          <ac:spMkLst>
            <pc:docMk/>
            <pc:sldMk cId="3707874454" sldId="293"/>
            <ac:spMk id="2" creationId="{73806DE7-16FF-6A41-939D-F20932FB4C3D}"/>
          </ac:spMkLst>
        </pc:spChg>
        <pc:spChg chg="del">
          <ac:chgData name="Gabor Papp MD" userId="8af0e474e8f43e25" providerId="LiveId" clId="{17CA13DC-B348-A549-9089-FF80D792FF1E}" dt="2021-11-28T16:21:48.900" v="51" actId="931"/>
          <ac:spMkLst>
            <pc:docMk/>
            <pc:sldMk cId="3707874454" sldId="293"/>
            <ac:spMk id="3" creationId="{B17B30E9-48B8-A542-A130-94A0E889D376}"/>
          </ac:spMkLst>
        </pc:spChg>
        <pc:spChg chg="del">
          <ac:chgData name="Gabor Papp MD" userId="8af0e474e8f43e25" providerId="LiveId" clId="{17CA13DC-B348-A549-9089-FF80D792FF1E}" dt="2021-12-02T12:16:43.503" v="450" actId="700"/>
          <ac:spMkLst>
            <pc:docMk/>
            <pc:sldMk cId="3707874454" sldId="293"/>
            <ac:spMk id="4" creationId="{AE74B262-22A7-EB4D-8A39-8A0568F698E5}"/>
          </ac:spMkLst>
        </pc:spChg>
        <pc:picChg chg="add mod ord">
          <ac:chgData name="Gabor Papp MD" userId="8af0e474e8f43e25" providerId="LiveId" clId="{17CA13DC-B348-A549-9089-FF80D792FF1E}" dt="2021-12-02T12:16:43.503" v="450" actId="700"/>
          <ac:picMkLst>
            <pc:docMk/>
            <pc:sldMk cId="3707874454" sldId="293"/>
            <ac:picMk id="6" creationId="{A2245C67-9568-2D41-BFEF-6943C7C14F34}"/>
          </ac:picMkLst>
        </pc:picChg>
      </pc:sldChg>
      <pc:sldChg chg="del">
        <pc:chgData name="Gabor Papp MD" userId="8af0e474e8f43e25" providerId="LiveId" clId="{17CA13DC-B348-A549-9089-FF80D792FF1E}" dt="2021-12-02T12:16:55.579" v="451" actId="2696"/>
        <pc:sldMkLst>
          <pc:docMk/>
          <pc:sldMk cId="2485511672" sldId="294"/>
        </pc:sldMkLst>
      </pc:sldChg>
      <pc:sldChg chg="del">
        <pc:chgData name="Gabor Papp MD" userId="8af0e474e8f43e25" providerId="LiveId" clId="{17CA13DC-B348-A549-9089-FF80D792FF1E}" dt="2021-12-02T12:16:57.898" v="452" actId="2696"/>
        <pc:sldMkLst>
          <pc:docMk/>
          <pc:sldMk cId="2378186422" sldId="295"/>
        </pc:sldMkLst>
      </pc:sldChg>
      <pc:sldChg chg="del">
        <pc:chgData name="Gabor Papp MD" userId="8af0e474e8f43e25" providerId="LiveId" clId="{17CA13DC-B348-A549-9089-FF80D792FF1E}" dt="2021-12-02T12:16:59.948" v="453" actId="2696"/>
        <pc:sldMkLst>
          <pc:docMk/>
          <pc:sldMk cId="1846692977" sldId="296"/>
        </pc:sldMkLst>
      </pc:sldChg>
      <pc:sldChg chg="del">
        <pc:chgData name="Gabor Papp MD" userId="8af0e474e8f43e25" providerId="LiveId" clId="{17CA13DC-B348-A549-9089-FF80D792FF1E}" dt="2021-12-02T12:17:02.018" v="454" actId="2696"/>
        <pc:sldMkLst>
          <pc:docMk/>
          <pc:sldMk cId="3888713573" sldId="297"/>
        </pc:sldMkLst>
      </pc:sldChg>
      <pc:sldChg chg="del">
        <pc:chgData name="Gabor Papp MD" userId="8af0e474e8f43e25" providerId="LiveId" clId="{17CA13DC-B348-A549-9089-FF80D792FF1E}" dt="2021-12-02T12:17:04.102" v="455" actId="2696"/>
        <pc:sldMkLst>
          <pc:docMk/>
          <pc:sldMk cId="1205335134" sldId="298"/>
        </pc:sldMkLst>
      </pc:sldChg>
      <pc:sldChg chg="addSp delSp modSp new mod ord">
        <pc:chgData name="Gabor Papp MD" userId="8af0e474e8f43e25" providerId="LiveId" clId="{17CA13DC-B348-A549-9089-FF80D792FF1E}" dt="2021-12-02T12:12:32.023" v="446" actId="20578"/>
        <pc:sldMkLst>
          <pc:docMk/>
          <pc:sldMk cId="794960998" sldId="299"/>
        </pc:sldMkLst>
        <pc:spChg chg="mod">
          <ac:chgData name="Gabor Papp MD" userId="8af0e474e8f43e25" providerId="LiveId" clId="{17CA13DC-B348-A549-9089-FF80D792FF1E}" dt="2021-11-28T16:16:41.229" v="49" actId="208"/>
          <ac:spMkLst>
            <pc:docMk/>
            <pc:sldMk cId="794960998" sldId="299"/>
            <ac:spMk id="2" creationId="{8222BA87-8B36-8B48-9E0E-3E6AE59FAECF}"/>
          </ac:spMkLst>
        </pc:spChg>
        <pc:spChg chg="del">
          <ac:chgData name="Gabor Papp MD" userId="8af0e474e8f43e25" providerId="LiveId" clId="{17CA13DC-B348-A549-9089-FF80D792FF1E}" dt="2021-11-28T16:14:29.135" v="1" actId="931"/>
          <ac:spMkLst>
            <pc:docMk/>
            <pc:sldMk cId="794960998" sldId="299"/>
            <ac:spMk id="3" creationId="{F06F96C5-81D2-BA42-BFE4-5870F4AEC006}"/>
          </ac:spMkLst>
        </pc:spChg>
        <pc:spChg chg="del mod">
          <ac:chgData name="Gabor Papp MD" userId="8af0e474e8f43e25" providerId="LiveId" clId="{17CA13DC-B348-A549-9089-FF80D792FF1E}" dt="2021-11-28T16:14:41.208" v="4" actId="931"/>
          <ac:spMkLst>
            <pc:docMk/>
            <pc:sldMk cId="794960998" sldId="299"/>
            <ac:spMk id="4" creationId="{BA38BC63-8F29-FB48-9BF1-4D66EF968777}"/>
          </ac:spMkLst>
        </pc:spChg>
        <pc:spChg chg="add mod">
          <ac:chgData name="Gabor Papp MD" userId="8af0e474e8f43e25" providerId="LiveId" clId="{17CA13DC-B348-A549-9089-FF80D792FF1E}" dt="2021-11-28T16:16:21.313" v="48" actId="207"/>
          <ac:spMkLst>
            <pc:docMk/>
            <pc:sldMk cId="794960998" sldId="299"/>
            <ac:spMk id="9" creationId="{8681B283-C6F7-6844-9D0E-36D33A3B1B64}"/>
          </ac:spMkLst>
        </pc:spChg>
        <pc:picChg chg="add mod">
          <ac:chgData name="Gabor Papp MD" userId="8af0e474e8f43e25" providerId="LiveId" clId="{17CA13DC-B348-A549-9089-FF80D792FF1E}" dt="2021-11-28T16:14:41.208" v="4" actId="931"/>
          <ac:picMkLst>
            <pc:docMk/>
            <pc:sldMk cId="794960998" sldId="299"/>
            <ac:picMk id="6" creationId="{4C503CCD-C23E-C64F-B3CD-70C90C80D312}"/>
          </ac:picMkLst>
        </pc:picChg>
        <pc:picChg chg="add mod">
          <ac:chgData name="Gabor Papp MD" userId="8af0e474e8f43e25" providerId="LiveId" clId="{17CA13DC-B348-A549-9089-FF80D792FF1E}" dt="2021-11-28T16:16:47.280" v="50" actId="1076"/>
          <ac:picMkLst>
            <pc:docMk/>
            <pc:sldMk cId="794960998" sldId="299"/>
            <ac:picMk id="8" creationId="{4C35F6F0-708A-0A48-BBEB-FA19985D5B8B}"/>
          </ac:picMkLst>
        </pc:picChg>
      </pc:sldChg>
      <pc:sldChg chg="addSp delSp modSp new mod">
        <pc:chgData name="Gabor Papp MD" userId="8af0e474e8f43e25" providerId="LiveId" clId="{17CA13DC-B348-A549-9089-FF80D792FF1E}" dt="2021-12-01T13:55:30.818" v="436" actId="20577"/>
        <pc:sldMkLst>
          <pc:docMk/>
          <pc:sldMk cId="3152281945" sldId="300"/>
        </pc:sldMkLst>
        <pc:spChg chg="mod">
          <ac:chgData name="Gabor Papp MD" userId="8af0e474e8f43e25" providerId="LiveId" clId="{17CA13DC-B348-A549-9089-FF80D792FF1E}" dt="2021-12-01T13:55:30.818" v="436" actId="20577"/>
          <ac:spMkLst>
            <pc:docMk/>
            <pc:sldMk cId="3152281945" sldId="300"/>
            <ac:spMk id="2" creationId="{88BD322B-CC13-B140-AF31-94682F0810F3}"/>
          </ac:spMkLst>
        </pc:spChg>
        <pc:spChg chg="mod">
          <ac:chgData name="Gabor Papp MD" userId="8af0e474e8f43e25" providerId="LiveId" clId="{17CA13DC-B348-A549-9089-FF80D792FF1E}" dt="2021-12-01T13:46:53.935" v="430" actId="20577"/>
          <ac:spMkLst>
            <pc:docMk/>
            <pc:sldMk cId="3152281945" sldId="300"/>
            <ac:spMk id="3" creationId="{F9170A58-3FE3-E145-B5F2-E9EEA03CD865}"/>
          </ac:spMkLst>
        </pc:spChg>
        <pc:spChg chg="del">
          <ac:chgData name="Gabor Papp MD" userId="8af0e474e8f43e25" providerId="LiveId" clId="{17CA13DC-B348-A549-9089-FF80D792FF1E}" dt="2021-12-01T13:55:15.866" v="431" actId="931"/>
          <ac:spMkLst>
            <pc:docMk/>
            <pc:sldMk cId="3152281945" sldId="300"/>
            <ac:spMk id="4" creationId="{7BBEEBB9-24F3-674D-9F48-89625835BE96}"/>
          </ac:spMkLst>
        </pc:spChg>
        <pc:picChg chg="add mod">
          <ac:chgData name="Gabor Papp MD" userId="8af0e474e8f43e25" providerId="LiveId" clId="{17CA13DC-B348-A549-9089-FF80D792FF1E}" dt="2021-12-01T13:55:19.625" v="434" actId="1076"/>
          <ac:picMkLst>
            <pc:docMk/>
            <pc:sldMk cId="3152281945" sldId="300"/>
            <ac:picMk id="6" creationId="{691F30A8-3308-E84D-957E-91BE0438E6E7}"/>
          </ac:picMkLst>
        </pc:picChg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890665358" sldId="302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265769618" sldId="308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494053378" sldId="325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781992506" sldId="330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039113422" sldId="331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852150397" sldId="332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811024380" sldId="333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4266148882" sldId="334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4153130790" sldId="335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683984467" sldId="338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521664895" sldId="339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2830584833" sldId="340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902629134" sldId="341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1622452376" sldId="342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3800317732" sldId="343"/>
        </pc:sldMkLst>
      </pc:sldChg>
      <pc:sldChg chg="add">
        <pc:chgData name="Gabor Papp MD" userId="8af0e474e8f43e25" providerId="LiveId" clId="{17CA13DC-B348-A549-9089-FF80D792FF1E}" dt="2021-12-02T08:28:42.609" v="437"/>
        <pc:sldMkLst>
          <pc:docMk/>
          <pc:sldMk cId="585913913" sldId="344"/>
        </pc:sldMkLst>
      </pc:sldChg>
      <pc:sldChg chg="add">
        <pc:chgData name="Gabor Papp MD" userId="8af0e474e8f43e25" providerId="LiveId" clId="{17CA13DC-B348-A549-9089-FF80D792FF1E}" dt="2021-12-02T12:15:55.666" v="447"/>
        <pc:sldMkLst>
          <pc:docMk/>
          <pc:sldMk cId="2955804989" sldId="345"/>
        </pc:sldMkLst>
      </pc:sldChg>
      <pc:sldChg chg="add">
        <pc:chgData name="Gabor Papp MD" userId="8af0e474e8f43e25" providerId="LiveId" clId="{17CA13DC-B348-A549-9089-FF80D792FF1E}" dt="2021-12-02T12:15:55.666" v="447"/>
        <pc:sldMkLst>
          <pc:docMk/>
          <pc:sldMk cId="1059836316" sldId="346"/>
        </pc:sldMkLst>
      </pc:sldChg>
      <pc:sldChg chg="add">
        <pc:chgData name="Gabor Papp MD" userId="8af0e474e8f43e25" providerId="LiveId" clId="{17CA13DC-B348-A549-9089-FF80D792FF1E}" dt="2021-12-02T12:15:55.666" v="447"/>
        <pc:sldMkLst>
          <pc:docMk/>
          <pc:sldMk cId="1213796870" sldId="347"/>
        </pc:sldMkLst>
      </pc:sldChg>
      <pc:sldChg chg="add">
        <pc:chgData name="Gabor Papp MD" userId="8af0e474e8f43e25" providerId="LiveId" clId="{17CA13DC-B348-A549-9089-FF80D792FF1E}" dt="2021-12-02T12:15:55.666" v="447"/>
        <pc:sldMkLst>
          <pc:docMk/>
          <pc:sldMk cId="3840207268" sldId="348"/>
        </pc:sldMkLst>
      </pc:sldChg>
      <pc:sldChg chg="add">
        <pc:chgData name="Gabor Papp MD" userId="8af0e474e8f43e25" providerId="LiveId" clId="{17CA13DC-B348-A549-9089-FF80D792FF1E}" dt="2021-12-02T12:15:55.666" v="447"/>
        <pc:sldMkLst>
          <pc:docMk/>
          <pc:sldMk cId="2833976013" sldId="349"/>
        </pc:sldMkLst>
      </pc:sldChg>
      <pc:sldChg chg="new del">
        <pc:chgData name="Gabor Papp MD" userId="8af0e474e8f43e25" providerId="LiveId" clId="{17CA13DC-B348-A549-9089-FF80D792FF1E}" dt="2021-12-02T12:16:38.745" v="449" actId="2696"/>
        <pc:sldMkLst>
          <pc:docMk/>
          <pc:sldMk cId="1577836811" sldId="350"/>
        </pc:sldMkLst>
      </pc:sldChg>
    </pc:docChg>
  </pc:docChgLst>
  <pc:docChgLst>
    <pc:chgData name="Gabor Papp MD" userId="8af0e474e8f43e25" providerId="LiveId" clId="{34B8D1DD-D3E1-C64C-AE4C-8D36F35EB7D9}"/>
    <pc:docChg chg="undo custSel addSld modSld">
      <pc:chgData name="Gabor Papp MD" userId="8af0e474e8f43e25" providerId="LiveId" clId="{34B8D1DD-D3E1-C64C-AE4C-8D36F35EB7D9}" dt="2021-11-28T16:18:22.460" v="3203"/>
      <pc:docMkLst>
        <pc:docMk/>
      </pc:docMkLst>
      <pc:sldChg chg="addSp delSp modSp">
        <pc:chgData name="Gabor Papp MD" userId="8af0e474e8f43e25" providerId="LiveId" clId="{34B8D1DD-D3E1-C64C-AE4C-8D36F35EB7D9}" dt="2021-11-28T14:45:50.358" v="379" actId="3062"/>
        <pc:sldMkLst>
          <pc:docMk/>
          <pc:sldMk cId="3517700170" sldId="288"/>
        </pc:sldMkLst>
        <pc:spChg chg="mod">
          <ac:chgData name="Gabor Papp MD" userId="8af0e474e8f43e25" providerId="LiveId" clId="{34B8D1DD-D3E1-C64C-AE4C-8D36F35EB7D9}" dt="2021-11-28T14:44:08.628" v="369" actId="1076"/>
          <ac:spMkLst>
            <pc:docMk/>
            <pc:sldMk cId="3517700170" sldId="288"/>
            <ac:spMk id="3" creationId="{DB4897E0-0C82-7D40-8A7D-264F0F60CFE4}"/>
          </ac:spMkLst>
        </pc:spChg>
        <pc:spChg chg="add del mod">
          <ac:chgData name="Gabor Papp MD" userId="8af0e474e8f43e25" providerId="LiveId" clId="{34B8D1DD-D3E1-C64C-AE4C-8D36F35EB7D9}" dt="2021-11-28T14:37:20.786" v="176" actId="139"/>
          <ac:spMkLst>
            <pc:docMk/>
            <pc:sldMk cId="3517700170" sldId="288"/>
            <ac:spMk id="4" creationId="{005CF840-EA88-0742-B48F-AC19B1517E1B}"/>
          </ac:spMkLst>
        </pc:spChg>
        <pc:spChg chg="add del mod">
          <ac:chgData name="Gabor Papp MD" userId="8af0e474e8f43e25" providerId="LiveId" clId="{34B8D1DD-D3E1-C64C-AE4C-8D36F35EB7D9}" dt="2021-11-28T14:37:19.146" v="168" actId="139"/>
          <ac:spMkLst>
            <pc:docMk/>
            <pc:sldMk cId="3517700170" sldId="288"/>
            <ac:spMk id="5" creationId="{AF7CB6CB-A10B-684A-BE65-D491218DD40F}"/>
          </ac:spMkLst>
        </pc:spChg>
        <pc:spChg chg="add del mod">
          <ac:chgData name="Gabor Papp MD" userId="8af0e474e8f43e25" providerId="LiveId" clId="{34B8D1DD-D3E1-C64C-AE4C-8D36F35EB7D9}" dt="2021-11-28T14:37:18.407" v="165" actId="571"/>
          <ac:spMkLst>
            <pc:docMk/>
            <pc:sldMk cId="3517700170" sldId="288"/>
            <ac:spMk id="6" creationId="{28C7C376-2062-D642-BAAF-027887D1CABE}"/>
          </ac:spMkLst>
        </pc:spChg>
        <pc:spChg chg="add del">
          <ac:chgData name="Gabor Papp MD" userId="8af0e474e8f43e25" providerId="LiveId" clId="{34B8D1DD-D3E1-C64C-AE4C-8D36F35EB7D9}" dt="2021-11-28T14:37:09.657" v="157" actId="1115"/>
          <ac:spMkLst>
            <pc:docMk/>
            <pc:sldMk cId="3517700170" sldId="288"/>
            <ac:spMk id="7" creationId="{21D2B980-BA95-014C-8584-8B01C2C30432}"/>
          </ac:spMkLst>
        </pc:spChg>
        <pc:spChg chg="add mod">
          <ac:chgData name="Gabor Papp MD" userId="8af0e474e8f43e25" providerId="LiveId" clId="{34B8D1DD-D3E1-C64C-AE4C-8D36F35EB7D9}" dt="2021-11-28T14:45:41.570" v="377" actId="3062"/>
          <ac:spMkLst>
            <pc:docMk/>
            <pc:sldMk cId="3517700170" sldId="288"/>
            <ac:spMk id="8" creationId="{6A5BB04E-21D5-2541-B233-A82B222C2BD1}"/>
          </ac:spMkLst>
        </pc:spChg>
        <pc:spChg chg="add mod">
          <ac:chgData name="Gabor Papp MD" userId="8af0e474e8f43e25" providerId="LiveId" clId="{34B8D1DD-D3E1-C64C-AE4C-8D36F35EB7D9}" dt="2021-11-28T14:45:46.426" v="378" actId="3062"/>
          <ac:spMkLst>
            <pc:docMk/>
            <pc:sldMk cId="3517700170" sldId="288"/>
            <ac:spMk id="9" creationId="{B11A3451-9F19-FF47-9601-A197A06197FA}"/>
          </ac:spMkLst>
        </pc:spChg>
        <pc:spChg chg="add mod">
          <ac:chgData name="Gabor Papp MD" userId="8af0e474e8f43e25" providerId="LiveId" clId="{34B8D1DD-D3E1-C64C-AE4C-8D36F35EB7D9}" dt="2021-11-28T14:45:50.358" v="379" actId="3062"/>
          <ac:spMkLst>
            <pc:docMk/>
            <pc:sldMk cId="3517700170" sldId="288"/>
            <ac:spMk id="10" creationId="{B48BA0FC-B2BD-4348-99B1-1DF281B91C97}"/>
          </ac:spMkLst>
        </pc:spChg>
        <pc:spChg chg="add mod">
          <ac:chgData name="Gabor Papp MD" userId="8af0e474e8f43e25" providerId="LiveId" clId="{34B8D1DD-D3E1-C64C-AE4C-8D36F35EB7D9}" dt="2021-11-28T14:45:24.574" v="375" actId="3062"/>
          <ac:spMkLst>
            <pc:docMk/>
            <pc:sldMk cId="3517700170" sldId="288"/>
            <ac:spMk id="11" creationId="{C66E0E93-ACEE-EA44-960A-49F519DF3D14}"/>
          </ac:spMkLst>
        </pc:spChg>
        <pc:spChg chg="add mod">
          <ac:chgData name="Gabor Papp MD" userId="8af0e474e8f43e25" providerId="LiveId" clId="{34B8D1DD-D3E1-C64C-AE4C-8D36F35EB7D9}" dt="2021-11-28T14:45:36.898" v="376" actId="3062"/>
          <ac:spMkLst>
            <pc:docMk/>
            <pc:sldMk cId="3517700170" sldId="288"/>
            <ac:spMk id="12" creationId="{4AED886F-0C8E-E549-8264-58AAE43E4DB1}"/>
          </ac:spMkLst>
        </pc:spChg>
        <pc:grpChg chg="add del">
          <ac:chgData name="Gabor Papp MD" userId="8af0e474e8f43e25" providerId="LiveId" clId="{34B8D1DD-D3E1-C64C-AE4C-8D36F35EB7D9}" dt="2021-11-28T14:26:25.415" v="27"/>
          <ac:grpSpMkLst>
            <pc:docMk/>
            <pc:sldMk cId="3517700170" sldId="288"/>
            <ac:grpSpMk id="6" creationId="{31B8DAE7-9E36-AD45-B6CA-8EEAE5EAD9DA}"/>
          </ac:grpSpMkLst>
        </pc:grpChg>
        <pc:grpChg chg="add del">
          <ac:chgData name="Gabor Papp MD" userId="8af0e474e8f43e25" providerId="LiveId" clId="{34B8D1DD-D3E1-C64C-AE4C-8D36F35EB7D9}" dt="2021-11-28T14:26:22.578" v="23"/>
          <ac:grpSpMkLst>
            <pc:docMk/>
            <pc:sldMk cId="3517700170" sldId="288"/>
            <ac:grpSpMk id="11" creationId="{B5FCC2BD-68F0-F946-AC31-C3C74FB0A418}"/>
          </ac:grpSpMkLst>
        </pc:grpChg>
        <pc:grpChg chg="add del">
          <ac:chgData name="Gabor Papp MD" userId="8af0e474e8f43e25" providerId="LiveId" clId="{34B8D1DD-D3E1-C64C-AE4C-8D36F35EB7D9}" dt="2021-11-28T14:26:22.113" v="22"/>
          <ac:grpSpMkLst>
            <pc:docMk/>
            <pc:sldMk cId="3517700170" sldId="288"/>
            <ac:grpSpMk id="13" creationId="{5F188AFD-2B99-8248-ABD7-08132268001D}"/>
          </ac:grpSpMkLst>
        </pc:grpChg>
        <pc:grpChg chg="add del">
          <ac:chgData name="Gabor Papp MD" userId="8af0e474e8f43e25" providerId="LiveId" clId="{34B8D1DD-D3E1-C64C-AE4C-8D36F35EB7D9}" dt="2021-11-28T14:26:19.627" v="21"/>
          <ac:grpSpMkLst>
            <pc:docMk/>
            <pc:sldMk cId="3517700170" sldId="288"/>
            <ac:grpSpMk id="15" creationId="{43E8506C-E963-294F-9E63-347FFB8D9BD9}"/>
          </ac:grpSpMkLst>
        </pc:grpChg>
        <pc:grpChg chg="add del">
          <ac:chgData name="Gabor Papp MD" userId="8af0e474e8f43e25" providerId="LiveId" clId="{34B8D1DD-D3E1-C64C-AE4C-8D36F35EB7D9}" dt="2021-11-28T14:41:31.380" v="297"/>
          <ac:grpSpMkLst>
            <pc:docMk/>
            <pc:sldMk cId="3517700170" sldId="288"/>
            <ac:grpSpMk id="16" creationId="{610EE68F-783A-074C-B634-DBFEFEC9479D}"/>
          </ac:grpSpMkLst>
        </pc:grpChg>
        <pc:grpChg chg="add del">
          <ac:chgData name="Gabor Papp MD" userId="8af0e474e8f43e25" providerId="LiveId" clId="{34B8D1DD-D3E1-C64C-AE4C-8D36F35EB7D9}" dt="2021-11-28T14:26:15.937" v="18"/>
          <ac:grpSpMkLst>
            <pc:docMk/>
            <pc:sldMk cId="3517700170" sldId="288"/>
            <ac:grpSpMk id="19" creationId="{5253FAE5-8664-EF4F-9ED6-879D28E16F91}"/>
          </ac:grpSpMkLst>
        </pc:grpChg>
        <pc:grpChg chg="add del">
          <ac:chgData name="Gabor Papp MD" userId="8af0e474e8f43e25" providerId="LiveId" clId="{34B8D1DD-D3E1-C64C-AE4C-8D36F35EB7D9}" dt="2021-11-28T14:27:16.103" v="54"/>
          <ac:grpSpMkLst>
            <pc:docMk/>
            <pc:sldMk cId="3517700170" sldId="288"/>
            <ac:grpSpMk id="28" creationId="{BEF5EC63-F056-CF4F-B30D-29C7F7313EA3}"/>
          </ac:grpSpMkLst>
        </pc:grpChg>
        <pc:grpChg chg="add del">
          <ac:chgData name="Gabor Papp MD" userId="8af0e474e8f43e25" providerId="LiveId" clId="{34B8D1DD-D3E1-C64C-AE4C-8D36F35EB7D9}" dt="2021-11-28T14:41:26.795" v="293"/>
          <ac:grpSpMkLst>
            <pc:docMk/>
            <pc:sldMk cId="3517700170" sldId="288"/>
            <ac:grpSpMk id="37" creationId="{6FD153F8-36D7-7B4C-8AD9-22B2A4C7A998}"/>
          </ac:grpSpMkLst>
        </pc:grpChg>
        <pc:grpChg chg="add del">
          <ac:chgData name="Gabor Papp MD" userId="8af0e474e8f43e25" providerId="LiveId" clId="{34B8D1DD-D3E1-C64C-AE4C-8D36F35EB7D9}" dt="2021-11-28T14:41:26.795" v="293"/>
          <ac:grpSpMkLst>
            <pc:docMk/>
            <pc:sldMk cId="3517700170" sldId="288"/>
            <ac:grpSpMk id="40" creationId="{2CF9C8E8-BF7F-F648-AB45-764A3E78F3E2}"/>
          </ac:grpSpMkLst>
        </pc:grpChg>
        <pc:grpChg chg="add del">
          <ac:chgData name="Gabor Papp MD" userId="8af0e474e8f43e25" providerId="LiveId" clId="{34B8D1DD-D3E1-C64C-AE4C-8D36F35EB7D9}" dt="2021-11-28T14:27:16.103" v="54"/>
          <ac:grpSpMkLst>
            <pc:docMk/>
            <pc:sldMk cId="3517700170" sldId="288"/>
            <ac:grpSpMk id="44" creationId="{54F8F780-EA04-0F4C-A8E5-12F29518C939}"/>
          </ac:grpSpMkLst>
        </pc:grpChg>
        <pc:grpChg chg="add del">
          <ac:chgData name="Gabor Papp MD" userId="8af0e474e8f43e25" providerId="LiveId" clId="{34B8D1DD-D3E1-C64C-AE4C-8D36F35EB7D9}" dt="2021-11-28T14:27:16.103" v="54"/>
          <ac:grpSpMkLst>
            <pc:docMk/>
            <pc:sldMk cId="3517700170" sldId="288"/>
            <ac:grpSpMk id="45" creationId="{14757039-99E9-854B-9C23-963E59079E8B}"/>
          </ac:grpSpMkLst>
        </pc:grpChg>
        <pc:grpChg chg="add del">
          <ac:chgData name="Gabor Papp MD" userId="8af0e474e8f43e25" providerId="LiveId" clId="{34B8D1DD-D3E1-C64C-AE4C-8D36F35EB7D9}" dt="2021-11-28T14:30:47.685" v="101"/>
          <ac:grpSpMkLst>
            <pc:docMk/>
            <pc:sldMk cId="3517700170" sldId="288"/>
            <ac:grpSpMk id="47" creationId="{64A1B617-A9ED-1A40-951E-9A101DFC63D9}"/>
          </ac:grpSpMkLst>
        </pc:grpChg>
        <pc:grpChg chg="add del">
          <ac:chgData name="Gabor Papp MD" userId="8af0e474e8f43e25" providerId="LiveId" clId="{34B8D1DD-D3E1-C64C-AE4C-8D36F35EB7D9}" dt="2021-11-28T14:30:25.985" v="72"/>
          <ac:grpSpMkLst>
            <pc:docMk/>
            <pc:sldMk cId="3517700170" sldId="288"/>
            <ac:grpSpMk id="55" creationId="{56CEECC3-40D3-B649-A73D-A23366C6026F}"/>
          </ac:grpSpMkLst>
        </pc:grpChg>
        <pc:inkChg chg="add del topLvl">
          <ac:chgData name="Gabor Papp MD" userId="8af0e474e8f43e25" providerId="LiveId" clId="{34B8D1DD-D3E1-C64C-AE4C-8D36F35EB7D9}" dt="2021-11-28T14:26:27.260" v="28"/>
          <ac:inkMkLst>
            <pc:docMk/>
            <pc:sldMk cId="3517700170" sldId="288"/>
            <ac:inkMk id="4" creationId="{E2E1ACF8-A67C-1647-92A5-AC127B29945F}"/>
          </ac:inkMkLst>
        </pc:inkChg>
        <pc:inkChg chg="add del topLvl">
          <ac:chgData name="Gabor Papp MD" userId="8af0e474e8f43e25" providerId="LiveId" clId="{34B8D1DD-D3E1-C64C-AE4C-8D36F35EB7D9}" dt="2021-11-28T14:26:25.415" v="27"/>
          <ac:inkMkLst>
            <pc:docMk/>
            <pc:sldMk cId="3517700170" sldId="288"/>
            <ac:inkMk id="5" creationId="{7E0526F0-3A33-944D-9B61-1793561AF28F}"/>
          </ac:inkMkLst>
        </pc:inkChg>
        <pc:inkChg chg="add del topLvl">
          <ac:chgData name="Gabor Papp MD" userId="8af0e474e8f43e25" providerId="LiveId" clId="{34B8D1DD-D3E1-C64C-AE4C-8D36F35EB7D9}" dt="2021-11-28T14:26:24.923" v="26"/>
          <ac:inkMkLst>
            <pc:docMk/>
            <pc:sldMk cId="3517700170" sldId="288"/>
            <ac:inkMk id="7" creationId="{99C385B9-04C6-0241-8467-6627ECC1C500}"/>
          </ac:inkMkLst>
        </pc:inkChg>
        <pc:inkChg chg="add del topLvl">
          <ac:chgData name="Gabor Papp MD" userId="8af0e474e8f43e25" providerId="LiveId" clId="{34B8D1DD-D3E1-C64C-AE4C-8D36F35EB7D9}" dt="2021-11-28T14:26:24.525" v="25"/>
          <ac:inkMkLst>
            <pc:docMk/>
            <pc:sldMk cId="3517700170" sldId="288"/>
            <ac:inkMk id="8" creationId="{A99B3DBE-C34D-1A46-ABD9-67EF2387AAB9}"/>
          </ac:inkMkLst>
        </pc:inkChg>
        <pc:inkChg chg="add del topLvl">
          <ac:chgData name="Gabor Papp MD" userId="8af0e474e8f43e25" providerId="LiveId" clId="{34B8D1DD-D3E1-C64C-AE4C-8D36F35EB7D9}" dt="2021-11-28T14:26:23.058" v="24"/>
          <ac:inkMkLst>
            <pc:docMk/>
            <pc:sldMk cId="3517700170" sldId="288"/>
            <ac:inkMk id="9" creationId="{87C57217-08DD-204D-9385-B6F3B91438DA}"/>
          </ac:inkMkLst>
        </pc:inkChg>
        <pc:inkChg chg="add del topLvl">
          <ac:chgData name="Gabor Papp MD" userId="8af0e474e8f43e25" providerId="LiveId" clId="{34B8D1DD-D3E1-C64C-AE4C-8D36F35EB7D9}" dt="2021-11-28T14:26:22.578" v="23"/>
          <ac:inkMkLst>
            <pc:docMk/>
            <pc:sldMk cId="3517700170" sldId="288"/>
            <ac:inkMk id="10" creationId="{0F4EAFA4-9745-5D43-BEE9-2E91CEE802D5}"/>
          </ac:inkMkLst>
        </pc:inkChg>
        <pc:inkChg chg="add del topLvl">
          <ac:chgData name="Gabor Papp MD" userId="8af0e474e8f43e25" providerId="LiveId" clId="{34B8D1DD-D3E1-C64C-AE4C-8D36F35EB7D9}" dt="2021-11-28T14:26:22.113" v="22"/>
          <ac:inkMkLst>
            <pc:docMk/>
            <pc:sldMk cId="3517700170" sldId="288"/>
            <ac:inkMk id="12" creationId="{CE4747F4-008F-6A40-B5D7-C155FAB52C9B}"/>
          </ac:inkMkLst>
        </pc:inkChg>
        <pc:inkChg chg="add del">
          <ac:chgData name="Gabor Papp MD" userId="8af0e474e8f43e25" providerId="LiveId" clId="{34B8D1DD-D3E1-C64C-AE4C-8D36F35EB7D9}" dt="2021-11-28T14:41:32.930" v="299"/>
          <ac:inkMkLst>
            <pc:docMk/>
            <pc:sldMk cId="3517700170" sldId="288"/>
            <ac:inkMk id="13" creationId="{9CC9E3F0-97D7-E84F-BF99-21A378619B77}"/>
          </ac:inkMkLst>
        </pc:inkChg>
        <pc:inkChg chg="add del topLvl">
          <ac:chgData name="Gabor Papp MD" userId="8af0e474e8f43e25" providerId="LiveId" clId="{34B8D1DD-D3E1-C64C-AE4C-8D36F35EB7D9}" dt="2021-11-28T14:26:19.627" v="21"/>
          <ac:inkMkLst>
            <pc:docMk/>
            <pc:sldMk cId="3517700170" sldId="288"/>
            <ac:inkMk id="14" creationId="{4FCE7718-D671-114E-BAC6-22C142880163}"/>
          </ac:inkMkLst>
        </pc:inkChg>
        <pc:inkChg chg="add del topLvl">
          <ac:chgData name="Gabor Papp MD" userId="8af0e474e8f43e25" providerId="LiveId" clId="{34B8D1DD-D3E1-C64C-AE4C-8D36F35EB7D9}" dt="2021-11-28T14:41:32.172" v="298"/>
          <ac:inkMkLst>
            <pc:docMk/>
            <pc:sldMk cId="3517700170" sldId="288"/>
            <ac:inkMk id="14" creationId="{CA21F0FD-DFDE-354E-8214-797D77AEBD5E}"/>
          </ac:inkMkLst>
        </pc:inkChg>
        <pc:inkChg chg="add del topLvl">
          <ac:chgData name="Gabor Papp MD" userId="8af0e474e8f43e25" providerId="LiveId" clId="{34B8D1DD-D3E1-C64C-AE4C-8D36F35EB7D9}" dt="2021-11-28T14:41:31.380" v="297"/>
          <ac:inkMkLst>
            <pc:docMk/>
            <pc:sldMk cId="3517700170" sldId="288"/>
            <ac:inkMk id="15" creationId="{074819CC-27BC-6246-9837-01AD318A2597}"/>
          </ac:inkMkLst>
        </pc:inkChg>
        <pc:inkChg chg="add del topLvl">
          <ac:chgData name="Gabor Papp MD" userId="8af0e474e8f43e25" providerId="LiveId" clId="{34B8D1DD-D3E1-C64C-AE4C-8D36F35EB7D9}" dt="2021-11-28T14:26:19.134" v="20"/>
          <ac:inkMkLst>
            <pc:docMk/>
            <pc:sldMk cId="3517700170" sldId="288"/>
            <ac:inkMk id="16" creationId="{B1AF04B6-9CBF-7645-843E-4CC917A47220}"/>
          </ac:inkMkLst>
        </pc:inkChg>
        <pc:inkChg chg="add del topLvl">
          <ac:chgData name="Gabor Papp MD" userId="8af0e474e8f43e25" providerId="LiveId" clId="{34B8D1DD-D3E1-C64C-AE4C-8D36F35EB7D9}" dt="2021-11-28T14:26:17.282" v="19"/>
          <ac:inkMkLst>
            <pc:docMk/>
            <pc:sldMk cId="3517700170" sldId="288"/>
            <ac:inkMk id="17" creationId="{19798959-358C-3B45-BCE9-FB39D600C004}"/>
          </ac:inkMkLst>
        </pc:inkChg>
        <pc:inkChg chg="add del">
          <ac:chgData name="Gabor Papp MD" userId="8af0e474e8f43e25" providerId="LiveId" clId="{34B8D1DD-D3E1-C64C-AE4C-8D36F35EB7D9}" dt="2021-11-28T14:41:29.906" v="296"/>
          <ac:inkMkLst>
            <pc:docMk/>
            <pc:sldMk cId="3517700170" sldId="288"/>
            <ac:inkMk id="17" creationId="{3E1A5D6D-19DA-9F45-B7F0-D25EE1CA6A70}"/>
          </ac:inkMkLst>
        </pc:inkChg>
        <pc:inkChg chg="add del topLvl">
          <ac:chgData name="Gabor Papp MD" userId="8af0e474e8f43e25" providerId="LiveId" clId="{34B8D1DD-D3E1-C64C-AE4C-8D36F35EB7D9}" dt="2021-11-28T14:41:28.691" v="295"/>
          <ac:inkMkLst>
            <pc:docMk/>
            <pc:sldMk cId="3517700170" sldId="288"/>
            <ac:inkMk id="18" creationId="{0B2695D7-58EB-EC4D-AB9C-A3691619CFF8}"/>
          </ac:inkMkLst>
        </pc:inkChg>
        <pc:inkChg chg="add del topLvl">
          <ac:chgData name="Gabor Papp MD" userId="8af0e474e8f43e25" providerId="LiveId" clId="{34B8D1DD-D3E1-C64C-AE4C-8D36F35EB7D9}" dt="2021-11-28T14:26:15.937" v="18"/>
          <ac:inkMkLst>
            <pc:docMk/>
            <pc:sldMk cId="3517700170" sldId="288"/>
            <ac:inkMk id="18" creationId="{CBD7EAE9-0FDA-2C45-A056-4095CC794632}"/>
          </ac:inkMkLst>
        </pc:inkChg>
        <pc:inkChg chg="add del topLvl">
          <ac:chgData name="Gabor Papp MD" userId="8af0e474e8f43e25" providerId="LiveId" clId="{34B8D1DD-D3E1-C64C-AE4C-8D36F35EB7D9}" dt="2021-11-28T14:41:28.288" v="294"/>
          <ac:inkMkLst>
            <pc:docMk/>
            <pc:sldMk cId="3517700170" sldId="288"/>
            <ac:inkMk id="19" creationId="{2B864A95-BC52-8E4B-AD5B-513874C2E4D1}"/>
          </ac:inkMkLst>
        </pc:inkChg>
        <pc:inkChg chg="add del topLvl">
          <ac:chgData name="Gabor Papp MD" userId="8af0e474e8f43e25" providerId="LiveId" clId="{34B8D1DD-D3E1-C64C-AE4C-8D36F35EB7D9}" dt="2021-11-28T14:41:26.795" v="293"/>
          <ac:inkMkLst>
            <pc:docMk/>
            <pc:sldMk cId="3517700170" sldId="288"/>
            <ac:inkMk id="20" creationId="{97AD6FEC-99AF-934F-83C7-DE9DAFD9F1D1}"/>
          </ac:inkMkLst>
        </pc:inkChg>
        <pc:inkChg chg="add del">
          <ac:chgData name="Gabor Papp MD" userId="8af0e474e8f43e25" providerId="LiveId" clId="{34B8D1DD-D3E1-C64C-AE4C-8D36F35EB7D9}" dt="2021-11-28T14:26:15.166" v="17"/>
          <ac:inkMkLst>
            <pc:docMk/>
            <pc:sldMk cId="3517700170" sldId="288"/>
            <ac:inkMk id="20" creationId="{A9AB1EFF-CF04-2045-B5E8-D8A4847DDFAF}"/>
          </ac:inkMkLst>
        </pc:inkChg>
        <pc:inkChg chg="add del topLvl">
          <ac:chgData name="Gabor Papp MD" userId="8af0e474e8f43e25" providerId="LiveId" clId="{34B8D1DD-D3E1-C64C-AE4C-8D36F35EB7D9}" dt="2021-11-28T14:30:47.586" v="84"/>
          <ac:inkMkLst>
            <pc:docMk/>
            <pc:sldMk cId="3517700170" sldId="288"/>
            <ac:inkMk id="21" creationId="{1BE5E365-DFC6-F44F-9AD0-0D9F741CCF27}"/>
          </ac:inkMkLst>
        </pc:inkChg>
        <pc:inkChg chg="add del topLvl">
          <ac:chgData name="Gabor Papp MD" userId="8af0e474e8f43e25" providerId="LiveId" clId="{34B8D1DD-D3E1-C64C-AE4C-8D36F35EB7D9}" dt="2021-11-28T14:30:47.624" v="89"/>
          <ac:inkMkLst>
            <pc:docMk/>
            <pc:sldMk cId="3517700170" sldId="288"/>
            <ac:inkMk id="22" creationId="{20FEC436-5F6D-DC41-A6F8-8BFC1CDCEE02}"/>
          </ac:inkMkLst>
        </pc:inkChg>
        <pc:inkChg chg="add del topLvl">
          <ac:chgData name="Gabor Papp MD" userId="8af0e474e8f43e25" providerId="LiveId" clId="{34B8D1DD-D3E1-C64C-AE4C-8D36F35EB7D9}" dt="2021-11-28T14:30:47.610" v="87"/>
          <ac:inkMkLst>
            <pc:docMk/>
            <pc:sldMk cId="3517700170" sldId="288"/>
            <ac:inkMk id="23" creationId="{F4651946-5DDE-384F-824A-2331756AA651}"/>
          </ac:inkMkLst>
        </pc:inkChg>
        <pc:inkChg chg="add del topLvl">
          <ac:chgData name="Gabor Papp MD" userId="8af0e474e8f43e25" providerId="LiveId" clId="{34B8D1DD-D3E1-C64C-AE4C-8D36F35EB7D9}" dt="2021-11-28T14:30:47.672" v="98"/>
          <ac:inkMkLst>
            <pc:docMk/>
            <pc:sldMk cId="3517700170" sldId="288"/>
            <ac:inkMk id="24" creationId="{A1BE0217-4B45-1148-8C49-A08F0834ADD8}"/>
          </ac:inkMkLst>
        </pc:inkChg>
        <pc:inkChg chg="add del topLvl">
          <ac:chgData name="Gabor Papp MD" userId="8af0e474e8f43e25" providerId="LiveId" clId="{34B8D1DD-D3E1-C64C-AE4C-8D36F35EB7D9}" dt="2021-11-28T14:30:47.689" v="102"/>
          <ac:inkMkLst>
            <pc:docMk/>
            <pc:sldMk cId="3517700170" sldId="288"/>
            <ac:inkMk id="25" creationId="{FE8674F7-1708-FB4E-BFA0-47C1786B2F2E}"/>
          </ac:inkMkLst>
        </pc:inkChg>
        <pc:inkChg chg="add del topLvl">
          <ac:chgData name="Gabor Papp MD" userId="8af0e474e8f43e25" providerId="LiveId" clId="{34B8D1DD-D3E1-C64C-AE4C-8D36F35EB7D9}" dt="2021-11-28T14:30:47.603" v="86"/>
          <ac:inkMkLst>
            <pc:docMk/>
            <pc:sldMk cId="3517700170" sldId="288"/>
            <ac:inkMk id="26" creationId="{C0C63AE6-A422-C84C-9A1B-3BF44F2342BB}"/>
          </ac:inkMkLst>
        </pc:inkChg>
        <pc:inkChg chg="add del topLvl">
          <ac:chgData name="Gabor Papp MD" userId="8af0e474e8f43e25" providerId="LiveId" clId="{34B8D1DD-D3E1-C64C-AE4C-8D36F35EB7D9}" dt="2021-11-28T14:30:47.630" v="90"/>
          <ac:inkMkLst>
            <pc:docMk/>
            <pc:sldMk cId="3517700170" sldId="288"/>
            <ac:inkMk id="27" creationId="{5AA3FA23-0D04-934E-8332-B0F3FBCF6264}"/>
          </ac:inkMkLst>
        </pc:inkChg>
        <pc:inkChg chg="add del topLvl">
          <ac:chgData name="Gabor Papp MD" userId="8af0e474e8f43e25" providerId="LiveId" clId="{34B8D1DD-D3E1-C64C-AE4C-8D36F35EB7D9}" dt="2021-11-28T14:30:47.648" v="93"/>
          <ac:inkMkLst>
            <pc:docMk/>
            <pc:sldMk cId="3517700170" sldId="288"/>
            <ac:inkMk id="29" creationId="{DA89826E-5691-D94D-AE63-D25EBE50D794}"/>
          </ac:inkMkLst>
        </pc:inkChg>
        <pc:inkChg chg="add del topLvl">
          <ac:chgData name="Gabor Papp MD" userId="8af0e474e8f43e25" providerId="LiveId" clId="{34B8D1DD-D3E1-C64C-AE4C-8D36F35EB7D9}" dt="2021-11-28T14:30:47.595" v="85"/>
          <ac:inkMkLst>
            <pc:docMk/>
            <pc:sldMk cId="3517700170" sldId="288"/>
            <ac:inkMk id="30" creationId="{5DBC2FBB-D6E3-9B4A-BE2F-83225D9CE0C3}"/>
          </ac:inkMkLst>
        </pc:inkChg>
        <pc:inkChg chg="add del topLvl">
          <ac:chgData name="Gabor Papp MD" userId="8af0e474e8f43e25" providerId="LiveId" clId="{34B8D1DD-D3E1-C64C-AE4C-8D36F35EB7D9}" dt="2021-11-28T14:30:47.663" v="96"/>
          <ac:inkMkLst>
            <pc:docMk/>
            <pc:sldMk cId="3517700170" sldId="288"/>
            <ac:inkMk id="31" creationId="{B0582B03-9191-A341-A8A5-779966FCCDAD}"/>
          </ac:inkMkLst>
        </pc:inkChg>
        <pc:inkChg chg="add del topLvl">
          <ac:chgData name="Gabor Papp MD" userId="8af0e474e8f43e25" providerId="LiveId" clId="{34B8D1DD-D3E1-C64C-AE4C-8D36F35EB7D9}" dt="2021-11-28T14:30:47.685" v="101"/>
          <ac:inkMkLst>
            <pc:docMk/>
            <pc:sldMk cId="3517700170" sldId="288"/>
            <ac:inkMk id="32" creationId="{5A705EB2-CB5E-2D46-BD65-032349B9202E}"/>
          </ac:inkMkLst>
        </pc:inkChg>
        <pc:inkChg chg="add del topLvl">
          <ac:chgData name="Gabor Papp MD" userId="8af0e474e8f43e25" providerId="LiveId" clId="{34B8D1DD-D3E1-C64C-AE4C-8D36F35EB7D9}" dt="2021-11-28T14:30:47.617" v="88"/>
          <ac:inkMkLst>
            <pc:docMk/>
            <pc:sldMk cId="3517700170" sldId="288"/>
            <ac:inkMk id="33" creationId="{A0414B43-49C8-8A45-80B1-FA56FE4C324E}"/>
          </ac:inkMkLst>
        </pc:inkChg>
        <pc:inkChg chg="add del topLvl">
          <ac:chgData name="Gabor Papp MD" userId="8af0e474e8f43e25" providerId="LiveId" clId="{34B8D1DD-D3E1-C64C-AE4C-8D36F35EB7D9}" dt="2021-11-28T14:30:47.680" v="100"/>
          <ac:inkMkLst>
            <pc:docMk/>
            <pc:sldMk cId="3517700170" sldId="288"/>
            <ac:inkMk id="34" creationId="{0FEBE49A-6079-C84B-8253-CB7DEC920F1E}"/>
          </ac:inkMkLst>
        </pc:inkChg>
        <pc:inkChg chg="add del topLvl">
          <ac:chgData name="Gabor Papp MD" userId="8af0e474e8f43e25" providerId="LiveId" clId="{34B8D1DD-D3E1-C64C-AE4C-8D36F35EB7D9}" dt="2021-11-28T14:30:47.653" v="94"/>
          <ac:inkMkLst>
            <pc:docMk/>
            <pc:sldMk cId="3517700170" sldId="288"/>
            <ac:inkMk id="35" creationId="{2EC79C0A-2C14-CF44-867A-197620DE687A}"/>
          </ac:inkMkLst>
        </pc:inkChg>
        <pc:inkChg chg="add del topLvl">
          <ac:chgData name="Gabor Papp MD" userId="8af0e474e8f43e25" providerId="LiveId" clId="{34B8D1DD-D3E1-C64C-AE4C-8D36F35EB7D9}" dt="2021-11-28T14:30:47.676" v="99"/>
          <ac:inkMkLst>
            <pc:docMk/>
            <pc:sldMk cId="3517700170" sldId="288"/>
            <ac:inkMk id="36" creationId="{14204568-51D7-7443-9431-201177B8B241}"/>
          </ac:inkMkLst>
        </pc:inkChg>
        <pc:inkChg chg="add del topLvl">
          <ac:chgData name="Gabor Papp MD" userId="8af0e474e8f43e25" providerId="LiveId" clId="{34B8D1DD-D3E1-C64C-AE4C-8D36F35EB7D9}" dt="2021-11-28T14:28:37.700" v="58"/>
          <ac:inkMkLst>
            <pc:docMk/>
            <pc:sldMk cId="3517700170" sldId="288"/>
            <ac:inkMk id="37" creationId="{CB42517D-473F-A34A-AA51-41076EFCE68C}"/>
          </ac:inkMkLst>
        </pc:inkChg>
        <pc:inkChg chg="add del topLvl">
          <ac:chgData name="Gabor Papp MD" userId="8af0e474e8f43e25" providerId="LiveId" clId="{34B8D1DD-D3E1-C64C-AE4C-8D36F35EB7D9}" dt="2021-11-28T14:30:47.668" v="97"/>
          <ac:inkMkLst>
            <pc:docMk/>
            <pc:sldMk cId="3517700170" sldId="288"/>
            <ac:inkMk id="38" creationId="{AD599162-29B7-C442-A3A8-D32C5BF83239}"/>
          </ac:inkMkLst>
        </pc:inkChg>
        <pc:inkChg chg="add del topLvl">
          <ac:chgData name="Gabor Papp MD" userId="8af0e474e8f43e25" providerId="LiveId" clId="{34B8D1DD-D3E1-C64C-AE4C-8D36F35EB7D9}" dt="2021-11-28T14:30:47.659" v="95"/>
          <ac:inkMkLst>
            <pc:docMk/>
            <pc:sldMk cId="3517700170" sldId="288"/>
            <ac:inkMk id="39" creationId="{C468B6E3-790B-9F4A-85BA-1D85551DD0B6}"/>
          </ac:inkMkLst>
        </pc:inkChg>
        <pc:inkChg chg="add del topLvl">
          <ac:chgData name="Gabor Papp MD" userId="8af0e474e8f43e25" providerId="LiveId" clId="{34B8D1DD-D3E1-C64C-AE4C-8D36F35EB7D9}" dt="2021-11-28T14:28:37.680" v="56"/>
          <ac:inkMkLst>
            <pc:docMk/>
            <pc:sldMk cId="3517700170" sldId="288"/>
            <ac:inkMk id="40" creationId="{BE759280-1229-2140-BFCD-A46EEB512549}"/>
          </ac:inkMkLst>
        </pc:inkChg>
        <pc:inkChg chg="add del topLvl">
          <ac:chgData name="Gabor Papp MD" userId="8af0e474e8f43e25" providerId="LiveId" clId="{34B8D1DD-D3E1-C64C-AE4C-8D36F35EB7D9}" dt="2021-11-28T14:28:37.669" v="55"/>
          <ac:inkMkLst>
            <pc:docMk/>
            <pc:sldMk cId="3517700170" sldId="288"/>
            <ac:inkMk id="41" creationId="{A8AAAFA9-5DA4-E041-9C5A-F86457009C30}"/>
          </ac:inkMkLst>
        </pc:inkChg>
        <pc:inkChg chg="add del topLvl">
          <ac:chgData name="Gabor Papp MD" userId="8af0e474e8f43e25" providerId="LiveId" clId="{34B8D1DD-D3E1-C64C-AE4C-8D36F35EB7D9}" dt="2021-11-28T14:30:47.637" v="91"/>
          <ac:inkMkLst>
            <pc:docMk/>
            <pc:sldMk cId="3517700170" sldId="288"/>
            <ac:inkMk id="42" creationId="{CF8E3F1E-E2B9-F84B-827C-8E4CAF368CD9}"/>
          </ac:inkMkLst>
        </pc:inkChg>
        <pc:inkChg chg="add del topLvl">
          <ac:chgData name="Gabor Papp MD" userId="8af0e474e8f43e25" providerId="LiveId" clId="{34B8D1DD-D3E1-C64C-AE4C-8D36F35EB7D9}" dt="2021-11-28T14:28:37.690" v="57"/>
          <ac:inkMkLst>
            <pc:docMk/>
            <pc:sldMk cId="3517700170" sldId="288"/>
            <ac:inkMk id="43" creationId="{37677E70-E922-4244-B822-5ED6C1875FA8}"/>
          </ac:inkMkLst>
        </pc:inkChg>
        <pc:inkChg chg="add del">
          <ac:chgData name="Gabor Papp MD" userId="8af0e474e8f43e25" providerId="LiveId" clId="{34B8D1DD-D3E1-C64C-AE4C-8D36F35EB7D9}" dt="2021-11-28T14:42:48.492" v="351"/>
          <ac:inkMkLst>
            <pc:docMk/>
            <pc:sldMk cId="3517700170" sldId="288"/>
            <ac:inkMk id="43" creationId="{A2216CA7-EAF3-2846-B0FB-28D602B14F03}"/>
          </ac:inkMkLst>
        </pc:inkChg>
        <pc:inkChg chg="add del">
          <ac:chgData name="Gabor Papp MD" userId="8af0e474e8f43e25" providerId="LiveId" clId="{34B8D1DD-D3E1-C64C-AE4C-8D36F35EB7D9}" dt="2021-11-28T14:42:48.211" v="350"/>
          <ac:inkMkLst>
            <pc:docMk/>
            <pc:sldMk cId="3517700170" sldId="288"/>
            <ac:inkMk id="44" creationId="{063CA773-D4B4-7F47-B44D-9DAAD06CC516}"/>
          </ac:inkMkLst>
        </pc:inkChg>
        <pc:inkChg chg="add del topLvl">
          <ac:chgData name="Gabor Papp MD" userId="8af0e474e8f43e25" providerId="LiveId" clId="{34B8D1DD-D3E1-C64C-AE4C-8D36F35EB7D9}" dt="2021-11-28T14:30:47.643" v="92"/>
          <ac:inkMkLst>
            <pc:docMk/>
            <pc:sldMk cId="3517700170" sldId="288"/>
            <ac:inkMk id="46" creationId="{79805F23-E986-8B4E-99FC-C09498FF11BF}"/>
          </ac:inkMkLst>
        </pc:inkChg>
        <pc:inkChg chg="add del topLvl">
          <ac:chgData name="Gabor Papp MD" userId="8af0e474e8f43e25" providerId="LiveId" clId="{34B8D1DD-D3E1-C64C-AE4C-8D36F35EB7D9}" dt="2021-11-28T14:30:30.929" v="78"/>
          <ac:inkMkLst>
            <pc:docMk/>
            <pc:sldMk cId="3517700170" sldId="288"/>
            <ac:inkMk id="48" creationId="{8F04822C-C058-9347-A2CB-7D097D1232AE}"/>
          </ac:inkMkLst>
        </pc:inkChg>
        <pc:inkChg chg="add del topLvl">
          <ac:chgData name="Gabor Papp MD" userId="8af0e474e8f43e25" providerId="LiveId" clId="{34B8D1DD-D3E1-C64C-AE4C-8D36F35EB7D9}" dt="2021-11-28T14:30:30.608" v="77"/>
          <ac:inkMkLst>
            <pc:docMk/>
            <pc:sldMk cId="3517700170" sldId="288"/>
            <ac:inkMk id="49" creationId="{E418DB11-6E5F-0E40-ACE5-CBB6FD55CCEE}"/>
          </ac:inkMkLst>
        </pc:inkChg>
        <pc:inkChg chg="add del topLvl">
          <ac:chgData name="Gabor Papp MD" userId="8af0e474e8f43e25" providerId="LiveId" clId="{34B8D1DD-D3E1-C64C-AE4C-8D36F35EB7D9}" dt="2021-11-28T14:30:30.379" v="76"/>
          <ac:inkMkLst>
            <pc:docMk/>
            <pc:sldMk cId="3517700170" sldId="288"/>
            <ac:inkMk id="50" creationId="{3EF9D7FC-2EC1-A143-ADE1-B0448C8E2235}"/>
          </ac:inkMkLst>
        </pc:inkChg>
        <pc:inkChg chg="add del topLvl">
          <ac:chgData name="Gabor Papp MD" userId="8af0e474e8f43e25" providerId="LiveId" clId="{34B8D1DD-D3E1-C64C-AE4C-8D36F35EB7D9}" dt="2021-11-28T14:30:30.161" v="75"/>
          <ac:inkMkLst>
            <pc:docMk/>
            <pc:sldMk cId="3517700170" sldId="288"/>
            <ac:inkMk id="51" creationId="{87B96A41-2CF7-9646-8F38-F567B4B7F068}"/>
          </ac:inkMkLst>
        </pc:inkChg>
        <pc:inkChg chg="add del topLvl">
          <ac:chgData name="Gabor Papp MD" userId="8af0e474e8f43e25" providerId="LiveId" clId="{34B8D1DD-D3E1-C64C-AE4C-8D36F35EB7D9}" dt="2021-11-28T14:30:28.058" v="74"/>
          <ac:inkMkLst>
            <pc:docMk/>
            <pc:sldMk cId="3517700170" sldId="288"/>
            <ac:inkMk id="52" creationId="{2D294222-81A4-8344-9F09-8FB9BB340605}"/>
          </ac:inkMkLst>
        </pc:inkChg>
        <pc:inkChg chg="add del topLvl">
          <ac:chgData name="Gabor Papp MD" userId="8af0e474e8f43e25" providerId="LiveId" clId="{34B8D1DD-D3E1-C64C-AE4C-8D36F35EB7D9}" dt="2021-11-28T14:30:27.833" v="73"/>
          <ac:inkMkLst>
            <pc:docMk/>
            <pc:sldMk cId="3517700170" sldId="288"/>
            <ac:inkMk id="53" creationId="{1EE7C92E-5AFD-AB41-AA56-70F4E0DC6B53}"/>
          </ac:inkMkLst>
        </pc:inkChg>
        <pc:inkChg chg="add del topLvl">
          <ac:chgData name="Gabor Papp MD" userId="8af0e474e8f43e25" providerId="LiveId" clId="{34B8D1DD-D3E1-C64C-AE4C-8D36F35EB7D9}" dt="2021-11-28T14:30:25.985" v="72"/>
          <ac:inkMkLst>
            <pc:docMk/>
            <pc:sldMk cId="3517700170" sldId="288"/>
            <ac:inkMk id="54" creationId="{886D677E-A141-8D40-A729-B5DEAEAB2E94}"/>
          </ac:inkMkLst>
        </pc:inkChg>
        <pc:cxnChg chg="add del">
          <ac:chgData name="Gabor Papp MD" userId="8af0e474e8f43e25" providerId="LiveId" clId="{34B8D1DD-D3E1-C64C-AE4C-8D36F35EB7D9}" dt="2021-11-28T14:42:49.560" v="352" actId="2640"/>
          <ac:cxnSpMkLst>
            <pc:docMk/>
            <pc:sldMk cId="3517700170" sldId="288"/>
            <ac:cxnSpMk id="41" creationId="{FBB4360A-B57A-884B-A79A-43701403746F}"/>
          </ac:cxnSpMkLst>
        </pc:cxnChg>
        <pc:cxnChg chg="add mod">
          <ac:chgData name="Gabor Papp MD" userId="8af0e474e8f43e25" providerId="LiveId" clId="{34B8D1DD-D3E1-C64C-AE4C-8D36F35EB7D9}" dt="2021-11-28T14:43:04.158" v="356" actId="14100"/>
          <ac:cxnSpMkLst>
            <pc:docMk/>
            <pc:sldMk cId="3517700170" sldId="288"/>
            <ac:cxnSpMk id="45" creationId="{5BE88F7F-D905-9E49-8424-EA0B0E67833A}"/>
          </ac:cxnSpMkLst>
        </pc:cxnChg>
        <pc:cxnChg chg="add mod">
          <ac:chgData name="Gabor Papp MD" userId="8af0e474e8f43e25" providerId="LiveId" clId="{34B8D1DD-D3E1-C64C-AE4C-8D36F35EB7D9}" dt="2021-11-28T14:43:30.538" v="361" actId="14100"/>
          <ac:cxnSpMkLst>
            <pc:docMk/>
            <pc:sldMk cId="3517700170" sldId="288"/>
            <ac:cxnSpMk id="51" creationId="{C0295567-9F9F-3F42-8538-89D5EF4E4567}"/>
          </ac:cxnSpMkLst>
        </pc:cxnChg>
        <pc:cxnChg chg="add mod">
          <ac:chgData name="Gabor Papp MD" userId="8af0e474e8f43e25" providerId="LiveId" clId="{34B8D1DD-D3E1-C64C-AE4C-8D36F35EB7D9}" dt="2021-11-28T14:43:59.167" v="367" actId="14100"/>
          <ac:cxnSpMkLst>
            <pc:docMk/>
            <pc:sldMk cId="3517700170" sldId="288"/>
            <ac:cxnSpMk id="56" creationId="{BC5BF6D7-F8D9-DC4E-A8A0-642C0AA596DF}"/>
          </ac:cxnSpMkLst>
        </pc:cxnChg>
        <pc:cxnChg chg="add mod">
          <ac:chgData name="Gabor Papp MD" userId="8af0e474e8f43e25" providerId="LiveId" clId="{34B8D1DD-D3E1-C64C-AE4C-8D36F35EB7D9}" dt="2021-11-28T14:44:18.723" v="373" actId="14100"/>
          <ac:cxnSpMkLst>
            <pc:docMk/>
            <pc:sldMk cId="3517700170" sldId="288"/>
            <ac:cxnSpMk id="61" creationId="{9AFA2748-AEAE-2848-8D45-160D2184BFAF}"/>
          </ac:cxnSpMkLst>
        </pc:cxnChg>
      </pc:sldChg>
      <pc:sldChg chg="modSp new">
        <pc:chgData name="Gabor Papp MD" userId="8af0e474e8f43e25" providerId="LiveId" clId="{34B8D1DD-D3E1-C64C-AE4C-8D36F35EB7D9}" dt="2021-11-28T14:49:30.363" v="682" actId="20577"/>
        <pc:sldMkLst>
          <pc:docMk/>
          <pc:sldMk cId="1157206569" sldId="289"/>
        </pc:sldMkLst>
        <pc:spChg chg="mod">
          <ac:chgData name="Gabor Papp MD" userId="8af0e474e8f43e25" providerId="LiveId" clId="{34B8D1DD-D3E1-C64C-AE4C-8D36F35EB7D9}" dt="2021-11-28T14:46:20.402" v="404" actId="20577"/>
          <ac:spMkLst>
            <pc:docMk/>
            <pc:sldMk cId="1157206569" sldId="289"/>
            <ac:spMk id="2" creationId="{470FF68D-F3EF-3D4C-81E0-C2ED365073DC}"/>
          </ac:spMkLst>
        </pc:spChg>
        <pc:spChg chg="mod">
          <ac:chgData name="Gabor Papp MD" userId="8af0e474e8f43e25" providerId="LiveId" clId="{34B8D1DD-D3E1-C64C-AE4C-8D36F35EB7D9}" dt="2021-11-28T14:49:30.363" v="682" actId="20577"/>
          <ac:spMkLst>
            <pc:docMk/>
            <pc:sldMk cId="1157206569" sldId="289"/>
            <ac:spMk id="3" creationId="{8EF69FD4-7FB8-4141-B0F0-0E049AF1EE7C}"/>
          </ac:spMkLst>
        </pc:spChg>
      </pc:sldChg>
      <pc:sldChg chg="modSp new">
        <pc:chgData name="Gabor Papp MD" userId="8af0e474e8f43e25" providerId="LiveId" clId="{34B8D1DD-D3E1-C64C-AE4C-8D36F35EB7D9}" dt="2021-11-28T14:52:05.422" v="928" actId="20577"/>
        <pc:sldMkLst>
          <pc:docMk/>
          <pc:sldMk cId="3942693801" sldId="290"/>
        </pc:sldMkLst>
        <pc:spChg chg="mod">
          <ac:chgData name="Gabor Papp MD" userId="8af0e474e8f43e25" providerId="LiveId" clId="{34B8D1DD-D3E1-C64C-AE4C-8D36F35EB7D9}" dt="2021-11-28T14:49:44.850" v="697" actId="20577"/>
          <ac:spMkLst>
            <pc:docMk/>
            <pc:sldMk cId="3942693801" sldId="290"/>
            <ac:spMk id="2" creationId="{D37D5E80-E94F-7D43-B54D-92816AAB342C}"/>
          </ac:spMkLst>
        </pc:spChg>
        <pc:spChg chg="mod">
          <ac:chgData name="Gabor Papp MD" userId="8af0e474e8f43e25" providerId="LiveId" clId="{34B8D1DD-D3E1-C64C-AE4C-8D36F35EB7D9}" dt="2021-11-28T14:52:05.422" v="928" actId="20577"/>
          <ac:spMkLst>
            <pc:docMk/>
            <pc:sldMk cId="3942693801" sldId="290"/>
            <ac:spMk id="3" creationId="{A6461A73-9B8F-3146-BD69-82C2D9C7FDA4}"/>
          </ac:spMkLst>
        </pc:spChg>
      </pc:sldChg>
      <pc:sldChg chg="modSp new">
        <pc:chgData name="Gabor Papp MD" userId="8af0e474e8f43e25" providerId="LiveId" clId="{34B8D1DD-D3E1-C64C-AE4C-8D36F35EB7D9}" dt="2021-11-28T14:56:39.395" v="1400" actId="20577"/>
        <pc:sldMkLst>
          <pc:docMk/>
          <pc:sldMk cId="963952784" sldId="291"/>
        </pc:sldMkLst>
        <pc:spChg chg="mod">
          <ac:chgData name="Gabor Papp MD" userId="8af0e474e8f43e25" providerId="LiveId" clId="{34B8D1DD-D3E1-C64C-AE4C-8D36F35EB7D9}" dt="2021-11-28T14:52:22.493" v="944" actId="20577"/>
          <ac:spMkLst>
            <pc:docMk/>
            <pc:sldMk cId="963952784" sldId="291"/>
            <ac:spMk id="2" creationId="{4D37DAE5-99AD-E449-8EA3-E352C4036ADB}"/>
          </ac:spMkLst>
        </pc:spChg>
        <pc:spChg chg="mod">
          <ac:chgData name="Gabor Papp MD" userId="8af0e474e8f43e25" providerId="LiveId" clId="{34B8D1DD-D3E1-C64C-AE4C-8D36F35EB7D9}" dt="2021-11-28T14:56:39.395" v="1400" actId="20577"/>
          <ac:spMkLst>
            <pc:docMk/>
            <pc:sldMk cId="963952784" sldId="291"/>
            <ac:spMk id="3" creationId="{684B98A1-A568-9240-A578-7E8B32864875}"/>
          </ac:spMkLst>
        </pc:spChg>
      </pc:sldChg>
      <pc:sldChg chg="modSp new">
        <pc:chgData name="Gabor Papp MD" userId="8af0e474e8f43e25" providerId="LiveId" clId="{34B8D1DD-D3E1-C64C-AE4C-8D36F35EB7D9}" dt="2021-11-28T14:58:10.301" v="1529" actId="20577"/>
        <pc:sldMkLst>
          <pc:docMk/>
          <pc:sldMk cId="3151819571" sldId="292"/>
        </pc:sldMkLst>
        <pc:spChg chg="mod">
          <ac:chgData name="Gabor Papp MD" userId="8af0e474e8f43e25" providerId="LiveId" clId="{34B8D1DD-D3E1-C64C-AE4C-8D36F35EB7D9}" dt="2021-11-28T14:56:54.637" v="1422" actId="20577"/>
          <ac:spMkLst>
            <pc:docMk/>
            <pc:sldMk cId="3151819571" sldId="292"/>
            <ac:spMk id="2" creationId="{A03AB9F4-F1E5-5842-94CD-3CBF498338C7}"/>
          </ac:spMkLst>
        </pc:spChg>
        <pc:spChg chg="mod">
          <ac:chgData name="Gabor Papp MD" userId="8af0e474e8f43e25" providerId="LiveId" clId="{34B8D1DD-D3E1-C64C-AE4C-8D36F35EB7D9}" dt="2021-11-28T14:58:10.301" v="1529" actId="20577"/>
          <ac:spMkLst>
            <pc:docMk/>
            <pc:sldMk cId="3151819571" sldId="292"/>
            <ac:spMk id="3" creationId="{F3D6F34C-56F1-334D-97CA-1B45937755A5}"/>
          </ac:spMkLst>
        </pc:spChg>
      </pc:sldChg>
      <pc:sldChg chg="modSp new">
        <pc:chgData name="Gabor Papp MD" userId="8af0e474e8f43e25" providerId="LiveId" clId="{34B8D1DD-D3E1-C64C-AE4C-8D36F35EB7D9}" dt="2021-11-28T15:00:15.116" v="1633" actId="20577"/>
        <pc:sldMkLst>
          <pc:docMk/>
          <pc:sldMk cId="3707874454" sldId="293"/>
        </pc:sldMkLst>
        <pc:spChg chg="mod">
          <ac:chgData name="Gabor Papp MD" userId="8af0e474e8f43e25" providerId="LiveId" clId="{34B8D1DD-D3E1-C64C-AE4C-8D36F35EB7D9}" dt="2021-11-28T15:00:15.116" v="1633" actId="20577"/>
          <ac:spMkLst>
            <pc:docMk/>
            <pc:sldMk cId="3707874454" sldId="293"/>
            <ac:spMk id="2" creationId="{73806DE7-16FF-6A41-939D-F20932FB4C3D}"/>
          </ac:spMkLst>
        </pc:spChg>
      </pc:sldChg>
      <pc:sldChg chg="delSp modSp new mod modClrScheme chgLayout">
        <pc:chgData name="Gabor Papp MD" userId="8af0e474e8f43e25" providerId="LiveId" clId="{34B8D1DD-D3E1-C64C-AE4C-8D36F35EB7D9}" dt="2021-11-28T15:14:41.967" v="1858" actId="20577"/>
        <pc:sldMkLst>
          <pc:docMk/>
          <pc:sldMk cId="2485511672" sldId="294"/>
        </pc:sldMkLst>
        <pc:spChg chg="mod ord">
          <ac:chgData name="Gabor Papp MD" userId="8af0e474e8f43e25" providerId="LiveId" clId="{34B8D1DD-D3E1-C64C-AE4C-8D36F35EB7D9}" dt="2021-11-28T15:12:23.041" v="1668" actId="20577"/>
          <ac:spMkLst>
            <pc:docMk/>
            <pc:sldMk cId="2485511672" sldId="294"/>
            <ac:spMk id="2" creationId="{B649B968-BE71-6746-9E8D-D52047569818}"/>
          </ac:spMkLst>
        </pc:spChg>
        <pc:spChg chg="mod ord">
          <ac:chgData name="Gabor Papp MD" userId="8af0e474e8f43e25" providerId="LiveId" clId="{34B8D1DD-D3E1-C64C-AE4C-8D36F35EB7D9}" dt="2021-11-28T15:14:41.967" v="1858" actId="20577"/>
          <ac:spMkLst>
            <pc:docMk/>
            <pc:sldMk cId="2485511672" sldId="294"/>
            <ac:spMk id="3" creationId="{42B13083-1116-7E40-9D62-EF2004D8899B}"/>
          </ac:spMkLst>
        </pc:spChg>
        <pc:spChg chg="del">
          <ac:chgData name="Gabor Papp MD" userId="8af0e474e8f43e25" providerId="LiveId" clId="{34B8D1DD-D3E1-C64C-AE4C-8D36F35EB7D9}" dt="2021-11-28T15:12:06.481" v="1635" actId="700"/>
          <ac:spMkLst>
            <pc:docMk/>
            <pc:sldMk cId="2485511672" sldId="294"/>
            <ac:spMk id="4" creationId="{132877CE-1C75-E941-8E97-D260C34285D2}"/>
          </ac:spMkLst>
        </pc:spChg>
      </pc:sldChg>
      <pc:sldChg chg="modSp new">
        <pc:chgData name="Gabor Papp MD" userId="8af0e474e8f43e25" providerId="LiveId" clId="{34B8D1DD-D3E1-C64C-AE4C-8D36F35EB7D9}" dt="2021-11-28T15:19:18.721" v="2210" actId="20577"/>
        <pc:sldMkLst>
          <pc:docMk/>
          <pc:sldMk cId="2378186422" sldId="295"/>
        </pc:sldMkLst>
        <pc:spChg chg="mod">
          <ac:chgData name="Gabor Papp MD" userId="8af0e474e8f43e25" providerId="LiveId" clId="{34B8D1DD-D3E1-C64C-AE4C-8D36F35EB7D9}" dt="2021-11-28T15:14:52.797" v="1875" actId="20577"/>
          <ac:spMkLst>
            <pc:docMk/>
            <pc:sldMk cId="2378186422" sldId="295"/>
            <ac:spMk id="2" creationId="{487C28DA-0FB2-974D-AC75-C9886A738A02}"/>
          </ac:spMkLst>
        </pc:spChg>
        <pc:spChg chg="mod">
          <ac:chgData name="Gabor Papp MD" userId="8af0e474e8f43e25" providerId="LiveId" clId="{34B8D1DD-D3E1-C64C-AE4C-8D36F35EB7D9}" dt="2021-11-28T15:19:18.721" v="2210" actId="20577"/>
          <ac:spMkLst>
            <pc:docMk/>
            <pc:sldMk cId="2378186422" sldId="295"/>
            <ac:spMk id="3" creationId="{F4234CEE-8673-1546-9078-7DF5904E27D6}"/>
          </ac:spMkLst>
        </pc:spChg>
      </pc:sldChg>
      <pc:sldChg chg="addSp delSp modSp new">
        <pc:chgData name="Gabor Papp MD" userId="8af0e474e8f43e25" providerId="LiveId" clId="{34B8D1DD-D3E1-C64C-AE4C-8D36F35EB7D9}" dt="2021-11-28T15:22:44.605" v="2521" actId="20577"/>
        <pc:sldMkLst>
          <pc:docMk/>
          <pc:sldMk cId="1846692977" sldId="296"/>
        </pc:sldMkLst>
        <pc:spChg chg="del">
          <ac:chgData name="Gabor Papp MD" userId="8af0e474e8f43e25" providerId="LiveId" clId="{34B8D1DD-D3E1-C64C-AE4C-8D36F35EB7D9}" dt="2021-11-28T15:19:43.222" v="2212" actId="22"/>
          <ac:spMkLst>
            <pc:docMk/>
            <pc:sldMk cId="1846692977" sldId="296"/>
            <ac:spMk id="2" creationId="{591A8BBA-5C7F-5743-81F4-4B6A35AC5898}"/>
          </ac:spMkLst>
        </pc:spChg>
        <pc:spChg chg="mod">
          <ac:chgData name="Gabor Papp MD" userId="8af0e474e8f43e25" providerId="LiveId" clId="{34B8D1DD-D3E1-C64C-AE4C-8D36F35EB7D9}" dt="2021-11-28T15:22:44.605" v="2521" actId="20577"/>
          <ac:spMkLst>
            <pc:docMk/>
            <pc:sldMk cId="1846692977" sldId="296"/>
            <ac:spMk id="3" creationId="{743F8E94-CC09-C346-9752-0B950DBA4E2E}"/>
          </ac:spMkLst>
        </pc:spChg>
        <pc:spChg chg="add mod">
          <ac:chgData name="Gabor Papp MD" userId="8af0e474e8f43e25" providerId="LiveId" clId="{34B8D1DD-D3E1-C64C-AE4C-8D36F35EB7D9}" dt="2021-11-28T15:19:51.290" v="2215" actId="20577"/>
          <ac:spMkLst>
            <pc:docMk/>
            <pc:sldMk cId="1846692977" sldId="296"/>
            <ac:spMk id="6" creationId="{702B888D-828A-2B4B-B53E-349FF70696DD}"/>
          </ac:spMkLst>
        </pc:spChg>
      </pc:sldChg>
      <pc:sldChg chg="modSp new">
        <pc:chgData name="Gabor Papp MD" userId="8af0e474e8f43e25" providerId="LiveId" clId="{34B8D1DD-D3E1-C64C-AE4C-8D36F35EB7D9}" dt="2021-11-28T15:50:16.073" v="2901" actId="20577"/>
        <pc:sldMkLst>
          <pc:docMk/>
          <pc:sldMk cId="3888713573" sldId="297"/>
        </pc:sldMkLst>
        <pc:spChg chg="mod">
          <ac:chgData name="Gabor Papp MD" userId="8af0e474e8f43e25" providerId="LiveId" clId="{34B8D1DD-D3E1-C64C-AE4C-8D36F35EB7D9}" dt="2021-11-28T15:47:10.764" v="2567" actId="20577"/>
          <ac:spMkLst>
            <pc:docMk/>
            <pc:sldMk cId="3888713573" sldId="297"/>
            <ac:spMk id="2" creationId="{C404A2AB-0CA6-854B-B3EE-F7ECBBE8AABD}"/>
          </ac:spMkLst>
        </pc:spChg>
        <pc:spChg chg="mod">
          <ac:chgData name="Gabor Papp MD" userId="8af0e474e8f43e25" providerId="LiveId" clId="{34B8D1DD-D3E1-C64C-AE4C-8D36F35EB7D9}" dt="2021-11-28T15:50:16.073" v="2901" actId="20577"/>
          <ac:spMkLst>
            <pc:docMk/>
            <pc:sldMk cId="3888713573" sldId="297"/>
            <ac:spMk id="3" creationId="{FAC1F472-08D9-3748-BE17-DE94BF67A151}"/>
          </ac:spMkLst>
        </pc:spChg>
      </pc:sldChg>
      <pc:sldChg chg="addSp delSp modSp new">
        <pc:chgData name="Gabor Papp MD" userId="8af0e474e8f43e25" providerId="LiveId" clId="{34B8D1DD-D3E1-C64C-AE4C-8D36F35EB7D9}" dt="2021-11-28T16:04:43.996" v="3188" actId="20577"/>
        <pc:sldMkLst>
          <pc:docMk/>
          <pc:sldMk cId="1205335134" sldId="298"/>
        </pc:sldMkLst>
        <pc:spChg chg="del">
          <ac:chgData name="Gabor Papp MD" userId="8af0e474e8f43e25" providerId="LiveId" clId="{34B8D1DD-D3E1-C64C-AE4C-8D36F35EB7D9}" dt="2021-11-28T15:50:30.289" v="2903" actId="22"/>
          <ac:spMkLst>
            <pc:docMk/>
            <pc:sldMk cId="1205335134" sldId="298"/>
            <ac:spMk id="2" creationId="{06852DF1-08C0-314E-AE0B-C1B7ED1F934C}"/>
          </ac:spMkLst>
        </pc:spChg>
        <pc:spChg chg="mod">
          <ac:chgData name="Gabor Papp MD" userId="8af0e474e8f43e25" providerId="LiveId" clId="{34B8D1DD-D3E1-C64C-AE4C-8D36F35EB7D9}" dt="2021-11-28T16:04:43.996" v="3188" actId="20577"/>
          <ac:spMkLst>
            <pc:docMk/>
            <pc:sldMk cId="1205335134" sldId="298"/>
            <ac:spMk id="3" creationId="{BCC8BE02-38D5-2649-9BE3-AD40AE9DB489}"/>
          </ac:spMkLst>
        </pc:spChg>
        <pc:spChg chg="add mod">
          <ac:chgData name="Gabor Papp MD" userId="8af0e474e8f43e25" providerId="LiveId" clId="{34B8D1DD-D3E1-C64C-AE4C-8D36F35EB7D9}" dt="2021-11-28T15:50:36.073" v="2906" actId="20577"/>
          <ac:spMkLst>
            <pc:docMk/>
            <pc:sldMk cId="1205335134" sldId="298"/>
            <ac:spMk id="6" creationId="{70C736F4-62C5-3E43-8ACF-1EC31CCF795B}"/>
          </ac:spMkLst>
        </pc:spChg>
      </pc:sldChg>
      <pc:sldChg chg="addSp">
        <pc:chgData name="Gabor Papp MD" userId="8af0e474e8f43e25" providerId="LiveId" clId="{34B8D1DD-D3E1-C64C-AE4C-8D36F35EB7D9}" dt="2021-11-28T16:18:22.460" v="3203"/>
        <pc:sldMkLst>
          <pc:docMk/>
          <pc:sldMk cId="794960998" sldId="299"/>
        </pc:sldMkLst>
        <pc:grpChg chg="add">
          <ac:chgData name="Gabor Papp MD" userId="8af0e474e8f43e25" providerId="LiveId" clId="{34B8D1DD-D3E1-C64C-AE4C-8D36F35EB7D9}" dt="2021-11-28T16:17:51.447" v="3198"/>
          <ac:grpSpMkLst>
            <pc:docMk/>
            <pc:sldMk cId="794960998" sldId="299"/>
            <ac:grpSpMk id="15" creationId="{B1B99770-77C6-974A-89C3-F23CFE86D220}"/>
          </ac:grpSpMkLst>
        </pc:grpChg>
        <pc:grpChg chg="add">
          <ac:chgData name="Gabor Papp MD" userId="8af0e474e8f43e25" providerId="LiveId" clId="{34B8D1DD-D3E1-C64C-AE4C-8D36F35EB7D9}" dt="2021-11-28T16:18:07.384" v="3202"/>
          <ac:grpSpMkLst>
            <pc:docMk/>
            <pc:sldMk cId="794960998" sldId="299"/>
            <ac:grpSpMk id="19" creationId="{10069EC3-684E-7443-85D7-B806573501EF}"/>
          </ac:grpSpMkLst>
        </pc:grpChg>
        <pc:inkChg chg="add">
          <ac:chgData name="Gabor Papp MD" userId="8af0e474e8f43e25" providerId="LiveId" clId="{34B8D1DD-D3E1-C64C-AE4C-8D36F35EB7D9}" dt="2021-11-28T16:17:36.460" v="3189"/>
          <ac:inkMkLst>
            <pc:docMk/>
            <pc:sldMk cId="794960998" sldId="299"/>
            <ac:inkMk id="3" creationId="{F416A147-A1AF-EB4E-85D0-022159F124F6}"/>
          </ac:inkMkLst>
        </pc:inkChg>
        <pc:inkChg chg="add">
          <ac:chgData name="Gabor Papp MD" userId="8af0e474e8f43e25" providerId="LiveId" clId="{34B8D1DD-D3E1-C64C-AE4C-8D36F35EB7D9}" dt="2021-11-28T16:17:39.347" v="3190"/>
          <ac:inkMkLst>
            <pc:docMk/>
            <pc:sldMk cId="794960998" sldId="299"/>
            <ac:inkMk id="4" creationId="{B317E63B-58BF-DE45-AE43-0B7D50049A0F}"/>
          </ac:inkMkLst>
        </pc:inkChg>
        <pc:inkChg chg="add">
          <ac:chgData name="Gabor Papp MD" userId="8af0e474e8f43e25" providerId="LiveId" clId="{34B8D1DD-D3E1-C64C-AE4C-8D36F35EB7D9}" dt="2021-11-28T16:17:42.069" v="3191"/>
          <ac:inkMkLst>
            <pc:docMk/>
            <pc:sldMk cId="794960998" sldId="299"/>
            <ac:inkMk id="5" creationId="{3BC0BA92-5649-D245-8CBF-FDD89E9EDB35}"/>
          </ac:inkMkLst>
        </pc:inkChg>
        <pc:inkChg chg="add">
          <ac:chgData name="Gabor Papp MD" userId="8af0e474e8f43e25" providerId="LiveId" clId="{34B8D1DD-D3E1-C64C-AE4C-8D36F35EB7D9}" dt="2021-11-28T16:17:48.562" v="3192"/>
          <ac:inkMkLst>
            <pc:docMk/>
            <pc:sldMk cId="794960998" sldId="299"/>
            <ac:inkMk id="7" creationId="{2E393024-D7EC-6340-AAF3-4E628EB32A3B}"/>
          </ac:inkMkLst>
        </pc:inkChg>
        <pc:inkChg chg="add">
          <ac:chgData name="Gabor Papp MD" userId="8af0e474e8f43e25" providerId="LiveId" clId="{34B8D1DD-D3E1-C64C-AE4C-8D36F35EB7D9}" dt="2021-11-28T16:17:49.332" v="3193"/>
          <ac:inkMkLst>
            <pc:docMk/>
            <pc:sldMk cId="794960998" sldId="299"/>
            <ac:inkMk id="10" creationId="{A44648A9-0B09-B94C-9602-584038F14797}"/>
          </ac:inkMkLst>
        </pc:inkChg>
        <pc:inkChg chg="add">
          <ac:chgData name="Gabor Papp MD" userId="8af0e474e8f43e25" providerId="LiveId" clId="{34B8D1DD-D3E1-C64C-AE4C-8D36F35EB7D9}" dt="2021-11-28T16:17:49.700" v="3194"/>
          <ac:inkMkLst>
            <pc:docMk/>
            <pc:sldMk cId="794960998" sldId="299"/>
            <ac:inkMk id="11" creationId="{61F2641C-9A37-4C42-8F07-54B5F7BED2E9}"/>
          </ac:inkMkLst>
        </pc:inkChg>
        <pc:inkChg chg="add">
          <ac:chgData name="Gabor Papp MD" userId="8af0e474e8f43e25" providerId="LiveId" clId="{34B8D1DD-D3E1-C64C-AE4C-8D36F35EB7D9}" dt="2021-11-28T16:17:50.030" v="3195"/>
          <ac:inkMkLst>
            <pc:docMk/>
            <pc:sldMk cId="794960998" sldId="299"/>
            <ac:inkMk id="12" creationId="{4B2730F0-1B6B-7A40-B2AD-2A0F33C5C4D5}"/>
          </ac:inkMkLst>
        </pc:inkChg>
        <pc:inkChg chg="add">
          <ac:chgData name="Gabor Papp MD" userId="8af0e474e8f43e25" providerId="LiveId" clId="{34B8D1DD-D3E1-C64C-AE4C-8D36F35EB7D9}" dt="2021-11-28T16:17:50.391" v="3196"/>
          <ac:inkMkLst>
            <pc:docMk/>
            <pc:sldMk cId="794960998" sldId="299"/>
            <ac:inkMk id="13" creationId="{F37D8A8C-E2EE-CF4F-8AFC-2475F82BAB1A}"/>
          </ac:inkMkLst>
        </pc:inkChg>
        <pc:inkChg chg="add">
          <ac:chgData name="Gabor Papp MD" userId="8af0e474e8f43e25" providerId="LiveId" clId="{34B8D1DD-D3E1-C64C-AE4C-8D36F35EB7D9}" dt="2021-11-28T16:17:50.770" v="3197"/>
          <ac:inkMkLst>
            <pc:docMk/>
            <pc:sldMk cId="794960998" sldId="299"/>
            <ac:inkMk id="14" creationId="{043E894D-172C-604E-ACDE-8FA93E0E688B}"/>
          </ac:inkMkLst>
        </pc:inkChg>
        <pc:inkChg chg="add">
          <ac:chgData name="Gabor Papp MD" userId="8af0e474e8f43e25" providerId="LiveId" clId="{34B8D1DD-D3E1-C64C-AE4C-8D36F35EB7D9}" dt="2021-11-28T16:18:01.720" v="3199"/>
          <ac:inkMkLst>
            <pc:docMk/>
            <pc:sldMk cId="794960998" sldId="299"/>
            <ac:inkMk id="16" creationId="{E2400070-5309-9A40-8E36-66C4B06788B6}"/>
          </ac:inkMkLst>
        </pc:inkChg>
        <pc:inkChg chg="add">
          <ac:chgData name="Gabor Papp MD" userId="8af0e474e8f43e25" providerId="LiveId" clId="{34B8D1DD-D3E1-C64C-AE4C-8D36F35EB7D9}" dt="2021-11-28T16:18:05.749" v="3200"/>
          <ac:inkMkLst>
            <pc:docMk/>
            <pc:sldMk cId="794960998" sldId="299"/>
            <ac:inkMk id="17" creationId="{13E6F29A-E86A-A740-9476-DA7EB3D5B34E}"/>
          </ac:inkMkLst>
        </pc:inkChg>
        <pc:inkChg chg="add">
          <ac:chgData name="Gabor Papp MD" userId="8af0e474e8f43e25" providerId="LiveId" clId="{34B8D1DD-D3E1-C64C-AE4C-8D36F35EB7D9}" dt="2021-11-28T16:18:06.351" v="3201"/>
          <ac:inkMkLst>
            <pc:docMk/>
            <pc:sldMk cId="794960998" sldId="299"/>
            <ac:inkMk id="18" creationId="{9B1CA8AA-BC62-4E40-B264-1726E93ABBB7}"/>
          </ac:inkMkLst>
        </pc:inkChg>
        <pc:inkChg chg="add">
          <ac:chgData name="Gabor Papp MD" userId="8af0e474e8f43e25" providerId="LiveId" clId="{34B8D1DD-D3E1-C64C-AE4C-8D36F35EB7D9}" dt="2021-11-28T16:18:22.460" v="3203"/>
          <ac:inkMkLst>
            <pc:docMk/>
            <pc:sldMk cId="794960998" sldId="299"/>
            <ac:inkMk id="20" creationId="{88E90E26-3799-554A-9205-1C4D553167A9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90D6D-7660-443A-98E7-C17F9E5C447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E18AF-017E-44F6-81A9-4F14EC89EC56}">
      <dgm:prSet/>
      <dgm:spPr/>
      <dgm:t>
        <a:bodyPr/>
        <a:lstStyle/>
        <a:p>
          <a:r>
            <a:rPr lang="hu-HU" dirty="0"/>
            <a:t>Ha az ismeretlent ismerőssé tesszük </a:t>
          </a:r>
          <a:endParaRPr lang="en-US" dirty="0"/>
        </a:p>
      </dgm:t>
    </dgm:pt>
    <dgm:pt modelId="{8C8EB377-384A-4E1B-ACE1-BDCF81FB0555}" type="parTrans" cxnId="{A931939C-3836-4DD8-8051-A0F72BEFA933}">
      <dgm:prSet/>
      <dgm:spPr/>
      <dgm:t>
        <a:bodyPr/>
        <a:lstStyle/>
        <a:p>
          <a:endParaRPr lang="en-US"/>
        </a:p>
      </dgm:t>
    </dgm:pt>
    <dgm:pt modelId="{D6B4AC32-34B4-4A20-A43C-D809E3C8735A}" type="sibTrans" cxnId="{A931939C-3836-4DD8-8051-A0F72BEFA933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01D8FDA0-7DFA-44FB-9C22-9AB95A5A3767}">
      <dgm:prSet/>
      <dgm:spPr/>
      <dgm:t>
        <a:bodyPr/>
        <a:lstStyle/>
        <a:p>
          <a:r>
            <a:rPr lang="hu-HU" dirty="0"/>
            <a:t> a tehetetlenséget pedig cselekvéssé leszünk képesek változtatni</a:t>
          </a:r>
          <a:endParaRPr lang="en-US" dirty="0"/>
        </a:p>
      </dgm:t>
    </dgm:pt>
    <dgm:pt modelId="{ECC9125D-B90C-4559-945F-4F9C509D8BBD}" type="parTrans" cxnId="{D3EEDE31-84AF-4D11-B95F-7A9E2B87D7F3}">
      <dgm:prSet/>
      <dgm:spPr/>
      <dgm:t>
        <a:bodyPr/>
        <a:lstStyle/>
        <a:p>
          <a:endParaRPr lang="en-US"/>
        </a:p>
      </dgm:t>
    </dgm:pt>
    <dgm:pt modelId="{0BDA0E47-E39C-4A5C-A7A2-888C0D718077}" type="sibTrans" cxnId="{D3EEDE31-84AF-4D11-B95F-7A9E2B87D7F3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E0896329-338E-4333-9EAD-08173742393F}">
      <dgm:prSet/>
      <dgm:spPr/>
      <dgm:t>
        <a:bodyPr/>
        <a:lstStyle/>
        <a:p>
          <a:r>
            <a:rPr lang="hu-HU"/>
            <a:t>Allergia szempontjából biztonságosabb iskolába járhatnak étel és egyéb allergiás gyermekeink</a:t>
          </a:r>
          <a:endParaRPr lang="en-US"/>
        </a:p>
      </dgm:t>
    </dgm:pt>
    <dgm:pt modelId="{4151B0C8-B5C2-40D6-A217-880282E69A1D}" type="parTrans" cxnId="{6DBB0E0C-EEDE-4203-9782-4F3B42153C26}">
      <dgm:prSet/>
      <dgm:spPr/>
      <dgm:t>
        <a:bodyPr/>
        <a:lstStyle/>
        <a:p>
          <a:endParaRPr lang="en-US"/>
        </a:p>
      </dgm:t>
    </dgm:pt>
    <dgm:pt modelId="{01EC2204-490E-49ED-BBB9-676F13464E51}" type="sibTrans" cxnId="{6DBB0E0C-EEDE-4203-9782-4F3B42153C26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0C4B8C11-2158-764B-946A-3826D896DB03}" type="pres">
      <dgm:prSet presAssocID="{1AA90D6D-7660-443A-98E7-C17F9E5C4473}" presName="Name0" presStyleCnt="0">
        <dgm:presLayoutVars>
          <dgm:animLvl val="lvl"/>
          <dgm:resizeHandles val="exact"/>
        </dgm:presLayoutVars>
      </dgm:prSet>
      <dgm:spPr/>
    </dgm:pt>
    <dgm:pt modelId="{3F1A93A1-2944-A04A-8262-1051403AD104}" type="pres">
      <dgm:prSet presAssocID="{CEBE18AF-017E-44F6-81A9-4F14EC89EC56}" presName="compositeNode" presStyleCnt="0">
        <dgm:presLayoutVars>
          <dgm:bulletEnabled val="1"/>
        </dgm:presLayoutVars>
      </dgm:prSet>
      <dgm:spPr/>
    </dgm:pt>
    <dgm:pt modelId="{0394144E-FF49-DB42-B50B-FE61BDEB0419}" type="pres">
      <dgm:prSet presAssocID="{CEBE18AF-017E-44F6-81A9-4F14EC89EC56}" presName="bgRect" presStyleLbl="bgAccFollowNode1" presStyleIdx="0" presStyleCnt="3"/>
      <dgm:spPr/>
    </dgm:pt>
    <dgm:pt modelId="{CD7275DF-A7C6-404E-B1CE-B19859C64423}" type="pres">
      <dgm:prSet presAssocID="{D6B4AC32-34B4-4A20-A43C-D809E3C8735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2E6039A-AE5C-E044-B023-244FD3F52C3C}" type="pres">
      <dgm:prSet presAssocID="{CEBE18AF-017E-44F6-81A9-4F14EC89EC56}" presName="bottomLine" presStyleLbl="alignNode1" presStyleIdx="1" presStyleCnt="6">
        <dgm:presLayoutVars/>
      </dgm:prSet>
      <dgm:spPr/>
    </dgm:pt>
    <dgm:pt modelId="{17560686-0616-614B-B40E-9E8315F3DF51}" type="pres">
      <dgm:prSet presAssocID="{CEBE18AF-017E-44F6-81A9-4F14EC89EC56}" presName="nodeText" presStyleLbl="bgAccFollowNode1" presStyleIdx="0" presStyleCnt="3">
        <dgm:presLayoutVars>
          <dgm:bulletEnabled val="1"/>
        </dgm:presLayoutVars>
      </dgm:prSet>
      <dgm:spPr/>
    </dgm:pt>
    <dgm:pt modelId="{D12A5C29-0BB5-474F-B2A3-8B16A4132BF1}" type="pres">
      <dgm:prSet presAssocID="{D6B4AC32-34B4-4A20-A43C-D809E3C8735A}" presName="sibTrans" presStyleCnt="0"/>
      <dgm:spPr/>
    </dgm:pt>
    <dgm:pt modelId="{6C56C71D-03CC-D549-B19B-68449FB37BC6}" type="pres">
      <dgm:prSet presAssocID="{01D8FDA0-7DFA-44FB-9C22-9AB95A5A3767}" presName="compositeNode" presStyleCnt="0">
        <dgm:presLayoutVars>
          <dgm:bulletEnabled val="1"/>
        </dgm:presLayoutVars>
      </dgm:prSet>
      <dgm:spPr/>
    </dgm:pt>
    <dgm:pt modelId="{2A8B2B08-F981-D34C-8E95-79B1B0823475}" type="pres">
      <dgm:prSet presAssocID="{01D8FDA0-7DFA-44FB-9C22-9AB95A5A3767}" presName="bgRect" presStyleLbl="bgAccFollowNode1" presStyleIdx="1" presStyleCnt="3"/>
      <dgm:spPr/>
    </dgm:pt>
    <dgm:pt modelId="{5BF89B90-6AA9-404B-BFA4-E528B7C7C6E1}" type="pres">
      <dgm:prSet presAssocID="{0BDA0E47-E39C-4A5C-A7A2-888C0D71807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A93FB1E-3D94-FE4C-AC1C-D158C28055F2}" type="pres">
      <dgm:prSet presAssocID="{01D8FDA0-7DFA-44FB-9C22-9AB95A5A3767}" presName="bottomLine" presStyleLbl="alignNode1" presStyleIdx="3" presStyleCnt="6">
        <dgm:presLayoutVars/>
      </dgm:prSet>
      <dgm:spPr/>
    </dgm:pt>
    <dgm:pt modelId="{32E99C1A-7DD0-554E-A4FB-FFF29B06A5F9}" type="pres">
      <dgm:prSet presAssocID="{01D8FDA0-7DFA-44FB-9C22-9AB95A5A3767}" presName="nodeText" presStyleLbl="bgAccFollowNode1" presStyleIdx="1" presStyleCnt="3">
        <dgm:presLayoutVars>
          <dgm:bulletEnabled val="1"/>
        </dgm:presLayoutVars>
      </dgm:prSet>
      <dgm:spPr/>
    </dgm:pt>
    <dgm:pt modelId="{B96CD361-ABD1-8845-AC03-A88737475B74}" type="pres">
      <dgm:prSet presAssocID="{0BDA0E47-E39C-4A5C-A7A2-888C0D718077}" presName="sibTrans" presStyleCnt="0"/>
      <dgm:spPr/>
    </dgm:pt>
    <dgm:pt modelId="{7C9E2501-C4DA-E34C-94DA-5EDD526D9484}" type="pres">
      <dgm:prSet presAssocID="{E0896329-338E-4333-9EAD-08173742393F}" presName="compositeNode" presStyleCnt="0">
        <dgm:presLayoutVars>
          <dgm:bulletEnabled val="1"/>
        </dgm:presLayoutVars>
      </dgm:prSet>
      <dgm:spPr/>
    </dgm:pt>
    <dgm:pt modelId="{153CDB99-B903-D64F-9731-B08CE697C24F}" type="pres">
      <dgm:prSet presAssocID="{E0896329-338E-4333-9EAD-08173742393F}" presName="bgRect" presStyleLbl="bgAccFollowNode1" presStyleIdx="2" presStyleCnt="3"/>
      <dgm:spPr/>
    </dgm:pt>
    <dgm:pt modelId="{972327C5-34C6-1149-AFD3-03E4A1E68348}" type="pres">
      <dgm:prSet presAssocID="{01EC2204-490E-49ED-BBB9-676F13464E5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4AE774E-5179-574C-A736-859D8EE6CC66}" type="pres">
      <dgm:prSet presAssocID="{E0896329-338E-4333-9EAD-08173742393F}" presName="bottomLine" presStyleLbl="alignNode1" presStyleIdx="5" presStyleCnt="6">
        <dgm:presLayoutVars/>
      </dgm:prSet>
      <dgm:spPr/>
    </dgm:pt>
    <dgm:pt modelId="{0DF3747D-8BAE-FC48-BA55-8FC0A0B4F1A2}" type="pres">
      <dgm:prSet presAssocID="{E0896329-338E-4333-9EAD-08173742393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DBB0E0C-EEDE-4203-9782-4F3B42153C26}" srcId="{1AA90D6D-7660-443A-98E7-C17F9E5C4473}" destId="{E0896329-338E-4333-9EAD-08173742393F}" srcOrd="2" destOrd="0" parTransId="{4151B0C8-B5C2-40D6-A217-880282E69A1D}" sibTransId="{01EC2204-490E-49ED-BBB9-676F13464E51}"/>
    <dgm:cxn modelId="{D3EEDE31-84AF-4D11-B95F-7A9E2B87D7F3}" srcId="{1AA90D6D-7660-443A-98E7-C17F9E5C4473}" destId="{01D8FDA0-7DFA-44FB-9C22-9AB95A5A3767}" srcOrd="1" destOrd="0" parTransId="{ECC9125D-B90C-4559-945F-4F9C509D8BBD}" sibTransId="{0BDA0E47-E39C-4A5C-A7A2-888C0D718077}"/>
    <dgm:cxn modelId="{EE9D335F-E941-1347-BA05-F303EF58DC99}" type="presOf" srcId="{CEBE18AF-017E-44F6-81A9-4F14EC89EC56}" destId="{17560686-0616-614B-B40E-9E8315F3DF51}" srcOrd="1" destOrd="0" presId="urn:microsoft.com/office/officeart/2016/7/layout/BasicLinearProcessNumbered"/>
    <dgm:cxn modelId="{58162670-60EB-A840-9251-4EFE75132CAA}" type="presOf" srcId="{E0896329-338E-4333-9EAD-08173742393F}" destId="{153CDB99-B903-D64F-9731-B08CE697C24F}" srcOrd="0" destOrd="0" presId="urn:microsoft.com/office/officeart/2016/7/layout/BasicLinearProcessNumbered"/>
    <dgm:cxn modelId="{C539CB7F-A458-F84F-A1D6-ED9F2BB2B65D}" type="presOf" srcId="{D6B4AC32-34B4-4A20-A43C-D809E3C8735A}" destId="{CD7275DF-A7C6-404E-B1CE-B19859C64423}" srcOrd="0" destOrd="0" presId="urn:microsoft.com/office/officeart/2016/7/layout/BasicLinearProcessNumbered"/>
    <dgm:cxn modelId="{B2AE2898-A0E8-DF41-BED2-A9F823026D2C}" type="presOf" srcId="{01EC2204-490E-49ED-BBB9-676F13464E51}" destId="{972327C5-34C6-1149-AFD3-03E4A1E68348}" srcOrd="0" destOrd="0" presId="urn:microsoft.com/office/officeart/2016/7/layout/BasicLinearProcessNumbered"/>
    <dgm:cxn modelId="{A931939C-3836-4DD8-8051-A0F72BEFA933}" srcId="{1AA90D6D-7660-443A-98E7-C17F9E5C4473}" destId="{CEBE18AF-017E-44F6-81A9-4F14EC89EC56}" srcOrd="0" destOrd="0" parTransId="{8C8EB377-384A-4E1B-ACE1-BDCF81FB0555}" sibTransId="{D6B4AC32-34B4-4A20-A43C-D809E3C8735A}"/>
    <dgm:cxn modelId="{9D3DE4A9-BE7C-0542-88DF-5A2511FDFB95}" type="presOf" srcId="{01D8FDA0-7DFA-44FB-9C22-9AB95A5A3767}" destId="{32E99C1A-7DD0-554E-A4FB-FFF29B06A5F9}" srcOrd="1" destOrd="0" presId="urn:microsoft.com/office/officeart/2016/7/layout/BasicLinearProcessNumbered"/>
    <dgm:cxn modelId="{26312FBB-F4AF-4047-8A76-3E20258B2E71}" type="presOf" srcId="{1AA90D6D-7660-443A-98E7-C17F9E5C4473}" destId="{0C4B8C11-2158-764B-946A-3826D896DB03}" srcOrd="0" destOrd="0" presId="urn:microsoft.com/office/officeart/2016/7/layout/BasicLinearProcessNumbered"/>
    <dgm:cxn modelId="{02D1CAC3-F047-6E45-9C93-9A001DE7C4A7}" type="presOf" srcId="{0BDA0E47-E39C-4A5C-A7A2-888C0D718077}" destId="{5BF89B90-6AA9-404B-BFA4-E528B7C7C6E1}" srcOrd="0" destOrd="0" presId="urn:microsoft.com/office/officeart/2016/7/layout/BasicLinearProcessNumbered"/>
    <dgm:cxn modelId="{D8FB9EE6-BABE-2243-A44B-E2653DA48E68}" type="presOf" srcId="{E0896329-338E-4333-9EAD-08173742393F}" destId="{0DF3747D-8BAE-FC48-BA55-8FC0A0B4F1A2}" srcOrd="1" destOrd="0" presId="urn:microsoft.com/office/officeart/2016/7/layout/BasicLinearProcessNumbered"/>
    <dgm:cxn modelId="{C19440F3-F730-884F-A2D6-69E201F5C82F}" type="presOf" srcId="{CEBE18AF-017E-44F6-81A9-4F14EC89EC56}" destId="{0394144E-FF49-DB42-B50B-FE61BDEB0419}" srcOrd="0" destOrd="0" presId="urn:microsoft.com/office/officeart/2016/7/layout/BasicLinearProcessNumbered"/>
    <dgm:cxn modelId="{5BE411F4-0AC5-8242-BB0F-77013CA29110}" type="presOf" srcId="{01D8FDA0-7DFA-44FB-9C22-9AB95A5A3767}" destId="{2A8B2B08-F981-D34C-8E95-79B1B0823475}" srcOrd="0" destOrd="0" presId="urn:microsoft.com/office/officeart/2016/7/layout/BasicLinearProcessNumbered"/>
    <dgm:cxn modelId="{5F6B3B36-EB68-784D-AB49-B8BAE351E6F9}" type="presParOf" srcId="{0C4B8C11-2158-764B-946A-3826D896DB03}" destId="{3F1A93A1-2944-A04A-8262-1051403AD104}" srcOrd="0" destOrd="0" presId="urn:microsoft.com/office/officeart/2016/7/layout/BasicLinearProcessNumbered"/>
    <dgm:cxn modelId="{411B322B-C2C4-AE4D-991C-DDD721C91A40}" type="presParOf" srcId="{3F1A93A1-2944-A04A-8262-1051403AD104}" destId="{0394144E-FF49-DB42-B50B-FE61BDEB0419}" srcOrd="0" destOrd="0" presId="urn:microsoft.com/office/officeart/2016/7/layout/BasicLinearProcessNumbered"/>
    <dgm:cxn modelId="{DFE893B9-715A-4B4D-AC66-C3425F54AC82}" type="presParOf" srcId="{3F1A93A1-2944-A04A-8262-1051403AD104}" destId="{CD7275DF-A7C6-404E-B1CE-B19859C64423}" srcOrd="1" destOrd="0" presId="urn:microsoft.com/office/officeart/2016/7/layout/BasicLinearProcessNumbered"/>
    <dgm:cxn modelId="{761D57CB-3FCB-8B41-AFEB-FFBBE736A4EB}" type="presParOf" srcId="{3F1A93A1-2944-A04A-8262-1051403AD104}" destId="{E2E6039A-AE5C-E044-B023-244FD3F52C3C}" srcOrd="2" destOrd="0" presId="urn:microsoft.com/office/officeart/2016/7/layout/BasicLinearProcessNumbered"/>
    <dgm:cxn modelId="{D30F4C70-38E9-8E45-9ED0-A78230D59048}" type="presParOf" srcId="{3F1A93A1-2944-A04A-8262-1051403AD104}" destId="{17560686-0616-614B-B40E-9E8315F3DF51}" srcOrd="3" destOrd="0" presId="urn:microsoft.com/office/officeart/2016/7/layout/BasicLinearProcessNumbered"/>
    <dgm:cxn modelId="{9240E401-7F07-C042-9AA8-AAE23408A312}" type="presParOf" srcId="{0C4B8C11-2158-764B-946A-3826D896DB03}" destId="{D12A5C29-0BB5-474F-B2A3-8B16A4132BF1}" srcOrd="1" destOrd="0" presId="urn:microsoft.com/office/officeart/2016/7/layout/BasicLinearProcessNumbered"/>
    <dgm:cxn modelId="{5D0502FA-0D8B-8149-8E79-D0D08676F7F8}" type="presParOf" srcId="{0C4B8C11-2158-764B-946A-3826D896DB03}" destId="{6C56C71D-03CC-D549-B19B-68449FB37BC6}" srcOrd="2" destOrd="0" presId="urn:microsoft.com/office/officeart/2016/7/layout/BasicLinearProcessNumbered"/>
    <dgm:cxn modelId="{78212F3C-D228-FD45-A918-3DE0A35024DF}" type="presParOf" srcId="{6C56C71D-03CC-D549-B19B-68449FB37BC6}" destId="{2A8B2B08-F981-D34C-8E95-79B1B0823475}" srcOrd="0" destOrd="0" presId="urn:microsoft.com/office/officeart/2016/7/layout/BasicLinearProcessNumbered"/>
    <dgm:cxn modelId="{280E282C-BDC3-5240-96AB-9C2A9CC7C960}" type="presParOf" srcId="{6C56C71D-03CC-D549-B19B-68449FB37BC6}" destId="{5BF89B90-6AA9-404B-BFA4-E528B7C7C6E1}" srcOrd="1" destOrd="0" presId="urn:microsoft.com/office/officeart/2016/7/layout/BasicLinearProcessNumbered"/>
    <dgm:cxn modelId="{56337F97-7AAE-ED4A-998C-13CEAD33B269}" type="presParOf" srcId="{6C56C71D-03CC-D549-B19B-68449FB37BC6}" destId="{2A93FB1E-3D94-FE4C-AC1C-D158C28055F2}" srcOrd="2" destOrd="0" presId="urn:microsoft.com/office/officeart/2016/7/layout/BasicLinearProcessNumbered"/>
    <dgm:cxn modelId="{981A6652-5C14-D148-A3EE-F2BC51A5625B}" type="presParOf" srcId="{6C56C71D-03CC-D549-B19B-68449FB37BC6}" destId="{32E99C1A-7DD0-554E-A4FB-FFF29B06A5F9}" srcOrd="3" destOrd="0" presId="urn:microsoft.com/office/officeart/2016/7/layout/BasicLinearProcessNumbered"/>
    <dgm:cxn modelId="{C7CDE0DA-31B1-D644-971C-AF6D9B8D3B8C}" type="presParOf" srcId="{0C4B8C11-2158-764B-946A-3826D896DB03}" destId="{B96CD361-ABD1-8845-AC03-A88737475B74}" srcOrd="3" destOrd="0" presId="urn:microsoft.com/office/officeart/2016/7/layout/BasicLinearProcessNumbered"/>
    <dgm:cxn modelId="{99FA9BB6-BC61-7546-8B46-4B40D9A574C2}" type="presParOf" srcId="{0C4B8C11-2158-764B-946A-3826D896DB03}" destId="{7C9E2501-C4DA-E34C-94DA-5EDD526D9484}" srcOrd="4" destOrd="0" presId="urn:microsoft.com/office/officeart/2016/7/layout/BasicLinearProcessNumbered"/>
    <dgm:cxn modelId="{F1524195-A258-4249-8E7D-FC96472B2C16}" type="presParOf" srcId="{7C9E2501-C4DA-E34C-94DA-5EDD526D9484}" destId="{153CDB99-B903-D64F-9731-B08CE697C24F}" srcOrd="0" destOrd="0" presId="urn:microsoft.com/office/officeart/2016/7/layout/BasicLinearProcessNumbered"/>
    <dgm:cxn modelId="{C6839145-F59B-E840-A6A8-AEEDFCDDA515}" type="presParOf" srcId="{7C9E2501-C4DA-E34C-94DA-5EDD526D9484}" destId="{972327C5-34C6-1149-AFD3-03E4A1E68348}" srcOrd="1" destOrd="0" presId="urn:microsoft.com/office/officeart/2016/7/layout/BasicLinearProcessNumbered"/>
    <dgm:cxn modelId="{5CF707D2-5870-5842-94EA-73C1413F6E6C}" type="presParOf" srcId="{7C9E2501-C4DA-E34C-94DA-5EDD526D9484}" destId="{24AE774E-5179-574C-A736-859D8EE6CC66}" srcOrd="2" destOrd="0" presId="urn:microsoft.com/office/officeart/2016/7/layout/BasicLinearProcessNumbered"/>
    <dgm:cxn modelId="{A98D07E1-02DF-8945-ACBB-62F520B701BF}" type="presParOf" srcId="{7C9E2501-C4DA-E34C-94DA-5EDD526D9484}" destId="{0DF3747D-8BAE-FC48-BA55-8FC0A0B4F1A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4144E-FF49-DB42-B50B-FE61BDEB0419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Ha az ismeretlent ismerőssé tesszük </a:t>
          </a:r>
          <a:endParaRPr lang="en-US" sz="2400" kern="1200" dirty="0"/>
        </a:p>
      </dsp:txBody>
      <dsp:txXfrm>
        <a:off x="0" y="1593265"/>
        <a:ext cx="3414946" cy="2515683"/>
      </dsp:txXfrm>
    </dsp:sp>
    <dsp:sp modelId="{CD7275DF-A7C6-404E-B1CE-B19859C64423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E2E6039A-AE5C-E044-B023-244FD3F52C3C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B2B08-F981-D34C-8E95-79B1B0823475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 a tehetetlenséget pedig cselekvéssé leszünk képesek változtatni</a:t>
          </a:r>
          <a:endParaRPr lang="en-US" sz="2400" kern="1200" dirty="0"/>
        </a:p>
      </dsp:txBody>
      <dsp:txXfrm>
        <a:off x="3756441" y="1593265"/>
        <a:ext cx="3414946" cy="2515683"/>
      </dsp:txXfrm>
    </dsp:sp>
    <dsp:sp modelId="{5BF89B90-6AA9-404B-BFA4-E528B7C7C6E1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2A93FB1E-3D94-FE4C-AC1C-D158C28055F2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CDB99-B903-D64F-9731-B08CE697C24F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Allergia szempontjából biztonságosabb iskolába járhatnak étel és egyéb allergiás gyermekeink</a:t>
          </a:r>
          <a:endParaRPr lang="en-US" sz="2400" kern="1200"/>
        </a:p>
      </dsp:txBody>
      <dsp:txXfrm>
        <a:off x="7512882" y="1593265"/>
        <a:ext cx="3414946" cy="2515683"/>
      </dsp:txXfrm>
    </dsp:sp>
    <dsp:sp modelId="{972327C5-34C6-1149-AFD3-03E4A1E68348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24AE774E-5179-574C-A736-859D8EE6CC66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5FDC-61A8-4781-971B-43AD40BB2105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BBAE-4FE7-40FB-8C7D-D523346DB5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25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36.4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 12277,'66'8'-37,"2"-3"1,4-3 0,3-2 0,0 2 0,-1 2 0,-5 5 0,-1-1 0,4-3 0,3-5 0,-1-4-1,-4 0 1,0 0 0,4 3 0,1-1 0,0-1 0,-5-4 36,-3-1 0,-10 5 0,-3-4 0,2 7 0,12 0 0,-2 0 0,5 0 0,-18 0 0,10 0 0,-15 0 0,9 0 0,-13 0 0,0 0 0,-13 0 0,10 0 0,-3 0 0,7 0 0,6 0 0,-14 0 0,-1 0 0,0 0 0,-5 0 0,5 0 0,-6 0 0,-1 0 0,-6 0 0,-8 0 0,4 0 0,-9 7 0,11-6 0,-6 6 0,0-7 0,-1 6 0,1-4 0,0 5 0,-1-1 0,1-4 0,0 4 0,6-6 0,2 0 0,6 0 0,1 0 0,6 0 0,-5-6 0,11 4 0,-11-4 0,5 6 0,-6 0 0,-1 6 0,0-4 0,1 4 0,6-6 0,-5 0 0,11 0 0,-11 0 0,5 0 0,-6-6 0,-8 4 0,6-4 0,-5 6 0,6 0 0,1 0 0,-1 0 0,1 0 0,-8 0 0,0 0 0,-1 0 0,-11 0 0,16 0 0,-16 0 0,11 0 0,-6 0 0,-1 0 0,1 6 0,0-4 0,-1 4 0,8-6 0,-6 0 0,5 0 0,-6 0 0,6 0 0,-5 0 0,12 0 0,-5 0 0,6 0 0,7 0 0,2 0 0,13 0 0,-6 0 0,6-6 0,0 4 0,-6-4 0,6 6 0,-7 0 0,-6 0 0,11 0 0,-10-7 0,18 5 0,-5-4 0,0 6 0,-1 0 0,-7 0 0,0 0 0,0 0 0,1 0 0,-8 0 0,6 0 0,-6 0 0,7 0 0,0 0 0,0 0 0,-6 0 0,4 0 0,-11 0 0,5 6 0,0-4 0,-5 5 0,12-7 0,-6 0 0,7 0 0,1 0 0,-1 0 0,0 0 0,0 0 0,-7 0 0,6 0 0,-12 6 0,11-4 0,-4 4 0,6-6 0,7 0 0,1 0 0,7 0 0,0 0 0,-7-6 0,5 4 0,-11-4 0,4 6 0,1 0 0,-5 0 0,11 0 0,-11 0 0,11 0 0,-5 0 0,7-7 0,0 5 0,-7-4 0,5-1 0,-11 6 0,4-6 0,1 7 0,-5-6 0,11 4 0,-5-4 0,7-1 0,0 5 0,0-11 0,-1 12 0,-5-6 0,-3 7 0,-6 0 0,-6 0 0,4 0 0,-4 0 0,6 0 0,0 0 0,-6 0 0,4 0 0,-11 0 0,12 0 0,-6 0 0,7 0 0,-6 0 0,4 0 0,-4 0 0,-1 0 0,6 0 0,-12 0 0,5 0 0,-7 0 0,1 7 0,6-6 0,-5 6 0,5-1 0,-7-4 0,0 11 0,1-11 0,-1 4 0,1 1 0,-8-6 0,6 12 0,-5-11 0,0 5 0,5-1 0,-5-4 0,-1 4 0,6-6 0,-5 0 0,13 0 0,-5 7 0,11-6 0,-4 6 0,6-7 0,7 0 0,-5 0 0,4 0 0,1 0 0,1 0 0,7 0 0,-7 0 0,-1 0 0,-7 0 0,0 0 0,-7 0 0,6 0 0,-12 0 0,5 0 0,-7 7 0,1-6 0,-1 6 0,1-7 0,-1 0 0,0 0 0,1 0 0,-1 6 0,-6-4 0,5 4 0,-12-6 0,12 0 0,-5 0 0,6 0 0,0 0 0,1 0 0,-1 0 0,1 0 0,-1 0 0,7 0 0,-5 0 0,5 0 0,-7 0 0,1 0 0,-1 0 0,1 0 0,5 0 0,-3 0 0,10 0 0,-4 0 0,6 0 0,-7 0 0,-1 0 0,-6-6 0,-1 4 0,0-4 0,1 6 0,-1 0 0,-6 0 0,-2 0 0,-6 0 0,0 0 0,6 0 0,2 0 0,0 0 0,-2 0 0,7 0 0,-4 0 0,5 0 0,-7 0 0,-8 0 0,8 0 0,1 0 0,6 0 0,0 0 0,1 0 0,-1 0 0,-6-7 0,5 6 0,-5-6 0,-1 7 0,0 0 0,-8 0 0,1 0 0,6 0 0,-57 20 0,32-15 0,-57 21 0,38-18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8:01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1 118 12085,'32'8'-984,"1"-1"136,-25-7 848,7 0 0,6 6 0,-5-4 0,6 5 0,-1-7 0,-5 0 0,18 0 0,-9 0 0,11-7 0,0-1 0,-5 0 0,11-5 0,-11 4 0,12 1 0,-6-5 0,7 5 0,1-7 0,-1 7 0,-7-5 0,6 12 0,-12-13 0,5 13 0,-7-6 0,0 7 0,1 0 0,-1 7 0,-6-6 0,5 6 0,-5-7 0,13 0 0,-5 0 0,5 0 0,-7-7 0,7 6 0,-5-6 0,5 1 0,-13 4 0,5-4 0,-6 6 0,8 0 0,-1 0 0,1 0 0,-1 0 0,-6 0 0,-2 0 0,0 0 0,-4 0 0,10 0 0,-4 0 0,0 0 0,5 0 0,1 0 0,2 0 0,5 0 0,-6 0 0,6 0 0,-5 0 0,5 0 0,-7 0 0,-6 0 0,5 0 0,-6 0 0,1 0 0,-1 0 0,-1 0 0,2 0 0,6 0 0,0 0 0,1 6 0,-1-4 0,1 4 0,-1 1 0,0-6 0,7 6 0,-5-7 0,12 0 0,-12 0 0,5 0 0,-7 0 0,1 0 0,-1 0 0,0 0 0,-6 0 0,5 7 0,-12 1 0,6 0 0,-1 5 0,-5-11 0,5 11 0,1-12 0,-6 6 0,12-7 0,-5 0 0,-1 0 0,6 0 0,-5 0 0,0 0 0,5 0 0,-5 0 0,6 0 0,-6 0 0,5 0 0,-6 0 0,8 0 0,-1 0 0,7 0 0,2 0 0,-1 0 0,6 0 0,-12 0 0,5 0 0,0 0 0,1 0 0,1 0 0,-2 0 0,-7 0 0,1 0 0,-1 6 0,-6-4 0,5 4 0,-6-6 0,14 0 0,-5 0 0,12 0 0,-6 0 0,1-6 0,4 4 0,-10-4 0,3 6 0,-12 0 0,5 0 0,-5 0 0,6 0 0,1 0 0,-1 0 0,1 0 0,-1 0 0,7 0 0,1 0 0,1-7 0,4 6 0,-11-6 0,12 1 0,-12 4 0,5-5 0,-7 7 0,-6 0 0,5 0 0,-5 0 0,6 0 0,1 0 0,6 0 0,-5 0 0,-2-6 0,-1 4 0,-12-4 0,12 6 0,-12 0 0,12 0 0,-12 0 0,12 6 0,-5-4 0,13 4 0,1-6 0,1-6 0,4 4 0,-11-4 0,5-1 0,-6 6 0,-7-6 0,4 7 0,-10 0 0,10 0 0,-10 0 0,11 0 0,-6 0 0,1 0 0,-1 0 0,-8 0 0,1 0 0,6 0 0,-4 0 0,4 0 0,-7 0 0,1 0 0,6 0 0,2 0 0,7 0 0,-1 0 0,0 0 0,1 0 0,-7-7 0,-2 6 0,0-6 0,2 7 0,0 0 0,-2 7 0,0-6 0,-4 6 0,10-7 0,-4 0 0,7 0 0,-7 0 0,4 7 0,-10-6 0,4 6 0,-6-7 0,-1 0 0,8 0 0,-6 0 0,5 0 0,-6 0 0,0 6 0,-1-4 0,1 4 0,6-6 0,-5 0 0,12 0 0,-5 0 0,6 0 0,1 0 0,-7 0 0,-2 0 0,-6 0 0,-1 0 0,1 7 0,0-5 0,-1 4 0,8 1 0,-6-6 0,5 6 0,1-7 0,7 0 0,-5 0 0,11 0 0,-19 0 0,5 0 0,-6 0 0,0 0 0,6 0 0,-5 0 0,5 0 0,-6 0 0,0 0 0,0-7 0,-1 6 0,1-6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8:05.74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60 7020,'0'-8'0,"0"-1"0,0 4 0,0 4 0,0-6 0,0 1 0,0 4 0,0-4 0,0-1 0,0 5 0,0-4 0,0 6 0,0 0 0,7 0 0,1 0 0,7 0 0,-1 0 0,1 0 0,6 2 0,4 2 0,-2-2 0,1 3 0,1-3 0,4-2 0,0 4 0,1 1 0,-1 5 0,1-5 0,-3 5 0,-2-5 0,-4 6 0,-6-1 0,-1 0 0,1 4 0,-5-2 0,0 8 0,-7-3 0,2 3 0,-3 1 0,-2 4 0,0 4 0,0 1 0,0-1 0,0 5 0,0-1 0,0 1 0,0-3 0,0 4 0,0 1 0,0-2 0,0 2 0,0-2 0,0-3 0,0 3 0,1-1 0,4 1 0,2-3 0,2 4 0,4-4 0,-3-2 0,-2 4 0,2-4 0,-7 9 0,2-9 0,-1 4 0,1-4 0,-4 1 0,4-1 0,-3 0 0,-2 1 0,0 1 0,0 3 0,0-3 0,0 3 0,-2-3 0,-3-1 0,4 1 0,-4 3 0,3-3 0,2 4 0,-5-4 0,0-2 0,-1 2 0,1 3 0,1-3 0,-5 4 0,4 1 0,-5-2 0,5 2 0,-5-2 0,7-5 0,-2 1 0,4-1 0,1-4 0,0-2 0,0 1 0,4-4 0,1 4 0,7-6 0,-2 2 0,-2-2 0,1 1 0,-4-1 0,5 7 0,-7-7 0,2 1 0,-3 3 0,-2-3 0,0 6 0,0-6 0,0 6 0,0-6 0,0 6 0,0-5 0,-5 4 0,0-4 0,-1-1 0,1-4 0,3 0 0,-3-1 0,-1 1 0,1 0 0,-2-1 0,2 1 0,4 0 0,-4 0 0,3-1 0,2 1 0,0-7 0,0-1 0,0-7 0,0 0 0,7-2 0,3-3 0,-2 2 0,1-7 0,1 0 0,5-4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8:06.34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88 353 7556,'-13'-2'-1302,"4"-2"1042,2 2 260,7-11 0,0 5 0,-5-7 0,0 0 0,0 5 0,5 1 0,0 4 0,0-5 0,0 5 0,0-5 0,0 5 0,0-4 0,0 5 0,0-4 0,0 3 0,0 4 0,0-6 0,0 9 0,0 3 0,-1 0 0,-4 9 0,2-1 0,-7 12 0,6-1 0,0 6 0,-3-7 0,2-4 0,0 2 0,5-1 0,2-2 0,3-8 0,1 3 0,4-3 0,3-4 0,-3-1 0,3-2 0,2 2 0,1-3 0,4 3 0,-2-5 0,6-5 0,1 2 0,4-7 0,2-2 0,3-7 0,-1 1 0,6-7 0,-5 1 0,6-6 0,-8-1 0,3-3 0,1 1 0,-2-6 0,-6 7 0,-9-3 0,-2 4 0,-3 2 0,-1 6 0,-3 3 0,-3 9 0,-7 1 0,0 7 0,-13-4 0,-4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8:22.45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0 133 12132,'39'8'-984,"-4"-1"97,-21-7 887,1 0 0,6 0 0,-5 0 0,-1 6 0,5-4 0,-10 4 0,11 1 0,0-5 0,-5 4 0,12-6 0,-12 0 0,12 0 0,-5 0 0,6 0 0,1-6 0,-1 4 0,1-5 0,-1 7 0,0 0 0,1 0 0,-7 0 0,5 0 0,-6 0 0,1 0 0,5 0 0,-5 0 0,13-6 0,-5 4 0,-2-4 0,-1 6 0,-5 0 0,6 0 0,1 0 0,-1 0 0,0 0 0,7 0 0,-5 0 0,12 0 0,-6-7 0,1 6 0,4-6 0,-4 7 0,6-7 0,-6 6 0,-2-6 0,-7 7 0,0 0 0,1 0 0,6 0 0,1 0 0,1 0 0,4 0 0,-4 0 0,6 0 0,-6 0 0,-9 0 0,-1-6 0,-5 4 0,6-4 0,0 6 0,7 0 0,2 0 0,-1-7 0,6 5 0,-12-11 0,11 12 0,-11-12 0,12 11 0,-12-4 0,11-1 0,-11 5 0,5-4 0,0 6 0,-5 0 0,12 0 0,-6 0 0,7 0 0,7 0 0,-5-7 0,11 6 0,-11-12 0,4 11 0,-6-11 0,7 11 0,-5-4 0,4 6 0,-5 0 0,-1 0 0,0 0 0,-7 0 0,6 0 0,-6 0 0,7 6 0,1-4 0,-1 4 0,0-6 0,0 0 0,-7 0 0,6 0 0,-12 0 0,5 0 0,0 0 0,-5 0 0,11 0 0,-11 0 0,12 0 0,-12 0 0,5 0 0,-7 0 0,0 0 0,1 0 0,-1 0 0,1 0 0,6 0 0,-5 0 0,11 0 0,2 0 0,2 0 0,11 0 0,-11 0 0,11 0 0,-11 0 0,4 0 0,1 0 0,-5 0 0,11 7 0,-5-5 0,7 11 0,0-12 0,0 12 0,6-11 0,-5 5 0,6-7 0,-8 0 0,1 0 0,0 0 0,0 0 0,-7 0 0,5 0 0,-5 0 0,7 0 0,-6 0 0,4 0 0,-12 6 0,6-4 0,0 4 0,-6-6 0,13 0 0,-13 0 0,6 0 0,-7 7 0,0-6 0,0 12 0,0-11 0,0 5 0,-6-1 0,4-4 0,-11 4 0,12-6 0,-5 0 0,-1 0 0,-1 0 0,-7 0 0,-6-6 0,-1 4 0,-1-4 0,-5 6 0,5 0 0,-6 0 0,0 0 0,6 0 0,-5 0 0,5 0 0,1 0 0,-6 0 0,5 0 0,-6 0 0,0 0 0,-1 6 0,1-4 0,0 11 0,-1-5 0,1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39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0 103 12340,'25'-24'-984,"-6"4"901,-19 20 83,20 7 0,-9-6 0,17 6 0,-7-7 0,2 0 0,7 0 0,6 0 0,1-7 0,7 6 0,7-6 0,-5 0 0,11 6 0,-11-12 0,4 5 0,-6-1 0,0 3 0,-6 6 0,4 0 0,-4 0 0,13 6 0,-6-4 0,6 5 0,-7-7 0,0 0 0,0 0 0,-6 0 0,-2 0 0,0 0 0,-5 6 0,11-4 0,-4 4 0,6-6 0,0 0 0,7-6 0,-6 4 0,6-11 0,-7 11 0,0-4 0,0 6 0,0 0 0,-6 0 0,4 0 0,2 0 0,2 0 0,5 0 0,-7 0 0,0-7 0,0 6 0,-6-6 0,4 7 0,-11 0 0,12 0 0,-12 0 0,11 7 0,2-6 0,2 6 0,11-7 0,-5-7 0,1 6 0,-3-6 0,-6 7 0,0 0 0,1 7 0,5-6 0,-4 6 0,5-7 0,-1 0 0,-4 0 0,11 0 0,-11 6 0,11-4 0,-11 11 0,4-11 0,-6 4 0,0-6 0,7 0 0,-5 7 0,11-6 0,-11 6 0,11-7 0,-18 0 0,10 0 0,-11 0 0,-1 7 0,-1-6 0,-6 6 0,-1-7 0,7 6 0,-5-4 0,5 4 0,0-6 0,1 0 0,1 0 0,4 0 0,-4 0 0,-1 0 0,-1 0 0,0 0 0,-5 0 0,12 0 0,-6 0 0,8 0 0,-1 0 0,0 0 0,0 0 0,6 0 0,-4 0 0,11 7 0,-4-5 0,-1 4 0,5-6 0,-5 0 0,1 0 0,4 0 0,-12 7 0,6-6 0,-7 6 0,0-7 0,0 0 0,0 0 0,1 0 0,5 0 0,-4 0 0,-2 0 0,-2 0 0,-10 6 0,10-4 0,-11 4 0,5-6 0,-7 0 0,7 0 0,-11 0 0,9 0 0,-18 0 0,12 7 0,-12-5 0,6 4 0,-8-6 0,1 0 0,6 0 0,-4 0 0,4 0 0,-6 0 0,-1 0 0,8 0 0,-6 0 0,5 0 0,-6 0 0,0 0 0,6 0 0,-5 0 0,5 0 0,-6 0 0,0 0 0,6 0 0,-5-6 0,5 4 0,-6-5 0,0 7 0,6 0 0,-5 0 0,6 0 0,-8 0 0,1 0 0,6 0 0,-4-6 0,-3 4 0,6-4 0,-10-1 0,11 6 0,-6-12 0,-1 11 0,1 15 0,-7-2 0,-1 17 0,-7-13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42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59 12241,'33'-8'-984,"-1"1"9,-30 14 975,18 1 0,-4 0 0,13-1 0,1-1 0,6-4 0,1 5 0,7-7 0,0 0 0,0 0 0,1 0 0,5 0 0,-4 0 0,11 0 0,-5 0 0,1 0 0,4-7 0,-5 5 0,0-4 0,5-1 0,-4 6 0,5-12 0,1 11 0,-6-11 0,-3 11 0,-6-4 0,0 6 0,-6 0 0,-2 0 0,0 0 0,-5 6 0,11-4 0,-11 4 0,12-6 0,-6 0 0,7 0 0,-6-6 0,4 4 0,-10-4 0,3 6 0,1 0 0,2 0 0,6 0 0,-6 0 0,4 0 0,-11 0 0,5 0 0,-7 0 0,1 0 0,6 0 0,1 0 0,7-7 0,1 6 0,-1-6 0,0 7 0,0-6 0,0 4 0,-7-5 0,6 7 0,-12 0 0,11 0 0,-11 0 0,5 0 0,0 0 0,-5 0 0,5 0 0,0 0 0,2 0 0,-1 0 0,6 0 0,-6 0 0,7 0 0,1 0 0,-1 0 0,-7 0 0,6 0 0,-12 0 0,5 7 0,0-5 0,1 4 0,1-6 0,-2 0 0,-7 0 0,7 0 0,2 0 0,6 0 0,0 0 0,6 0 0,-4 0 0,5 0 0,-7 0 0,-7 0 0,6 0 0,-12 0 0,11 0 0,-4 0 0,6 7 0,0-6 0,7 6 0,-6-7 0,6 0 0,-7 0 0,0 0 0,0 0 0,0 0 0,1 6 0,-8-4 0,-1 4 0,-7 1 0,1-5 0,-7 4 0,5-6 0,-12 0 0,5 7 0,0-6 0,-4 6 0,4-7 0,0 0 0,2 0 0,0 0 0,5 0 0,-6 0 0,8 0 0,6 0 0,-5 0 0,18 0 0,-10 0 0,18 0 0,-5 0 0,1 0 0,4 0 0,-5-7 0,0 6 0,6-6 0,-13 7 0,12 0 0,-11 0 0,5 0 0,-7 0 0,-7 0 0,-7 7 0,-9-6 0,-6 6 0,-7 6 0,-34-3 0,11 4 0,-45-7 0,34-7 0,-17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48.55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148 104 7009,'0'-15'0,"0"0"0,0 0 0,0 1 0,0 4 0,0 0 0,0 7 0,0-5 0,0 3 0,0 3 0,0-4 0,0 6 0,-7 6 0,5 2 0,-6 7 0,3 0 0,4 1 0,-4 4 0,3-2 0,2 6 0,0 2 0,0 9 0,-5 4 0,0 10 0,-1 3 0,1 7 0,-3 6 0,-7 4 0,0-2 0,1 1 0,1-6 0,3 2 0,-2-4 0,7-1 0,1-2 0,4-3 0,0-8 0,0-7 0,0-6 0,0 1 0,0-4 0,0-6 0,4-3 0,1-6 0,0 0 0,-5-7 0,0-2 0,0-25 0,0-6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49.32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221 15 7704,'-8'0'-1601,"1"-7"1601,1 6 0,-2-6 0,-7 9 0,0 3 0,0 3 0,1 7 0,-6 1 0,1 4 0,-1 2 0,5 8 0,1-6 0,-1 1 0,5-2 0,0 1 0,7-1 0,-2-3 0,3-4 0,2 4 0,0-9 0,0-1 0,7-7 0,3 2 0,3-5 0,2-5 0,-1-3 0,1-7 0,0-4 0,-1-1 0,1-4 0,0 4 0,-2-1 0,-3 1 0,1 4 0,-6-4 0,0 4 0,-5 1 0,0 0 0,0 1 0,0 4 0,0 0 0,0 5 0,0-5 0,0 6 0,0-6 0,0 0 0,0-5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49.69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485 1 8442,'-15'0'-339,"7"0"1,-3 1-424,6 4 0,-6 5 762,1 9 0,-3 8 0,-2 12 0,-1 7 0,-4 12 0,2 9 0,-6 7 0,4 6-318,-5 8 1,3 5 317,-3 0 0,13-43 0,1 0 0,-8 48 0,4-5 0,0-5 0,1-8-88,4-11 0,3-4 88,2-6 0,-1-7 0,1-3 0,-5-2 0,5 2 0,-6-3 0,1 3 0,-3-3 0,0 0 0,0 3 0,-2 5 0,-3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50.0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88 1 6749,'-6'8'-677,"-1"5"677,-2-3 0,-5 4 0,5 6 0,1 3 0,-2 6 0,5-4 0,-5-1 0,7-6 0,-2 2 0,3-4 0,2-1 0,0-6 0,0 1 0,7-6 0,3 0 0,3-4 0,1-4 0,1 0 0,0-6 0,-1-1 0,1-9 0,-5 4 0,0-3 0,-2 2 0,2 2 0,3 1 0,-5-7 0,7-2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50.38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323 1 8442,'-8'0'-677,"2"8"-85,6 7 0,0 7 762,0 13 0,5 4 0,0 10 0,-1 10 0,-4 9 0,-1 7 0,-4 9 0,-3 1-260,-7 13 0,-6-5 260,9-44 0,-1 0 0,2 0 0,-1 0 0,0 2 0,0 1 0,-11 42 0,-1-5 0,-3-3 0,8-7 0,-1-1 0,6-5 0,-1-10 0,0-5 0,4-7 0,-1 0 0,1-6 0,1-4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8T16:17:50.76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74 1 8442,'-6'8'0,"-2"5"0,-5-10-339,3 7 1,-2 2-424,7 7 0,-4-3 762,4 4 0,0 1 0,5-1 0,0 4 0,0-4 0,0 0 0,0-6 0,0 1 0,0 0 0,1-7 0,4-3 0,-1-4 0,5-1 0,0-6 0,0-4 0,3-3 0,-7-2 0,4 1 0,-4-1 0,0 0 0,-5 0 0,0 1 0,0-1 0,0 0 0,0 1 0,0-1 0,0 0 0,0 7 0,0 2 0,-6 6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9625E-AED3-4F44-B055-781F2B50C59F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1DA2E-61B3-4E49-9EEF-DD0E59E69C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9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3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74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01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24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8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57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12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0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2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0000" t="1000" b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F658-95C5-4BDF-A085-021B9C0BDBE9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D713-5606-496E-9B31-8BBD164C2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8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4.png"/><Relationship Id="rId21" Type="http://schemas.openxmlformats.org/officeDocument/2006/relationships/image" Target="../media/image20.png"/><Relationship Id="rId7" Type="http://schemas.openxmlformats.org/officeDocument/2006/relationships/image" Target="../media/image130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24" Type="http://schemas.openxmlformats.org/officeDocument/2006/relationships/customXml" Target="../ink/ink11.xml"/><Relationship Id="rId5" Type="http://schemas.openxmlformats.org/officeDocument/2006/relationships/image" Target="../media/image120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14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B9F32C-1017-7840-AD80-1F987BD95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Ételallergia a közösségben</a:t>
            </a:r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50654894-CD67-2742-B40E-430C36132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/>
              <a:t>A sürgősségi ellátás alapjai</a:t>
            </a:r>
          </a:p>
          <a:p>
            <a:r>
              <a:rPr lang="hu-HU" err="1"/>
              <a:t>Dr</a:t>
            </a:r>
            <a:r>
              <a:rPr lang="hu-HU"/>
              <a:t> Papp Gábor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958FFC0-D8CE-E048-A3EB-E53449887E3C}"/>
              </a:ext>
            </a:extLst>
          </p:cNvPr>
          <p:cNvSpPr txBox="1"/>
          <p:nvPr/>
        </p:nvSpPr>
        <p:spPr>
          <a:xfrm>
            <a:off x="5209309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116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21B73C4-B97B-414D-956F-D8268CF92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-1" b="-1"/>
          <a:stretch/>
        </p:blipFill>
        <p:spPr>
          <a:xfrm>
            <a:off x="120650" y="68263"/>
            <a:ext cx="11950700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33165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71147DF-8BDA-C048-AB23-6FD9BE18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Epipen</a:t>
            </a:r>
            <a:r>
              <a:rPr lang="hu-HU"/>
              <a:t> használata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F3A72B15-459B-ED4A-8F79-247C5217BD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373"/>
            <a:ext cx="5181600" cy="3277841"/>
          </a:xfrm>
        </p:spPr>
      </p:pic>
      <p:pic>
        <p:nvPicPr>
          <p:cNvPr id="10" name="Tartalom helye 9" descr="A képen szöveg látható&#10;&#10;Automatikusan generált leírás">
            <a:extLst>
              <a:ext uri="{FF2B5EF4-FFF2-40B4-BE49-F238E27FC236}">
                <a16:creationId xmlns:a16="http://schemas.microsoft.com/office/drawing/2014/main" id="{B50156D1-7547-E14A-BA87-7C38C8C479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45" y="1825625"/>
            <a:ext cx="4887110" cy="4351338"/>
          </a:xfrm>
        </p:spPr>
      </p:pic>
    </p:spTree>
    <p:extLst>
      <p:ext uri="{BB962C8B-B14F-4D97-AF65-F5344CB8AC3E}">
        <p14:creationId xmlns:p14="http://schemas.microsoft.com/office/powerpoint/2010/main" val="428749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806DE7-16FF-6A41-939D-F20932FB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Im. adrenalin adásának mellékhatásai, azaz mi történik, ha nem is lett volna rá szükség?</a:t>
            </a:r>
          </a:p>
        </p:txBody>
      </p:sp>
      <p:pic>
        <p:nvPicPr>
          <p:cNvPr id="6" name="Tartalom helye 5" descr="A képen asztal látható&#10;&#10;Automatikusan generált leírás">
            <a:extLst>
              <a:ext uri="{FF2B5EF4-FFF2-40B4-BE49-F238E27FC236}">
                <a16:creationId xmlns:a16="http://schemas.microsoft.com/office/drawing/2014/main" id="{A2245C67-9568-2D41-BFEF-6943C7C14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38" y="1825625"/>
            <a:ext cx="5178324" cy="4351338"/>
          </a:xfrm>
        </p:spPr>
      </p:pic>
    </p:spTree>
    <p:extLst>
      <p:ext uri="{BB962C8B-B14F-4D97-AF65-F5344CB8AC3E}">
        <p14:creationId xmlns:p14="http://schemas.microsoft.com/office/powerpoint/2010/main" val="370787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Asthma</a:t>
            </a:r>
            <a:r>
              <a:rPr lang="hu-HU"/>
              <a:t> tünetek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Köhögés, - száraz, </a:t>
            </a:r>
            <a:r>
              <a:rPr lang="hu-HU" err="1"/>
              <a:t>fujtós</a:t>
            </a:r>
            <a:endParaRPr lang="hu-HU"/>
          </a:p>
          <a:p>
            <a:r>
              <a:rPr lang="hu-HU"/>
              <a:t>nehezített légzés, </a:t>
            </a:r>
          </a:p>
          <a:p>
            <a:r>
              <a:rPr lang="hu-HU" err="1"/>
              <a:t>Sipolás</a:t>
            </a:r>
            <a:r>
              <a:rPr lang="hu-HU"/>
              <a:t> a mellkas felett</a:t>
            </a:r>
          </a:p>
          <a:p>
            <a:r>
              <a:rPr lang="hu-HU"/>
              <a:t>Légzési segédizmok használata</a:t>
            </a:r>
          </a:p>
          <a:p>
            <a:r>
              <a:rPr lang="hu-HU"/>
              <a:t>Folyamatos beszéd képtelensége</a:t>
            </a:r>
          </a:p>
          <a:p>
            <a:r>
              <a:rPr lang="hu-HU"/>
              <a:t>Elkékülés</a:t>
            </a:r>
          </a:p>
          <a:p>
            <a:r>
              <a:rPr lang="hu-HU"/>
              <a:t>eszméletvesztés</a:t>
            </a:r>
          </a:p>
        </p:txBody>
      </p:sp>
    </p:spTree>
    <p:extLst>
      <p:ext uri="{BB962C8B-B14F-4D97-AF65-F5344CB8AC3E}">
        <p14:creationId xmlns:p14="http://schemas.microsoft.com/office/powerpoint/2010/main" val="156022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81616A-9148-0044-BD7C-CE4913C2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Ventolin</a:t>
            </a:r>
            <a:r>
              <a:rPr lang="hu-HU"/>
              <a:t> használat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9CE66F-C416-D84D-A6BC-E0B27BBEE9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Asztmások </a:t>
            </a:r>
            <a:r>
              <a:rPr lang="hu-HU" dirty="0" err="1"/>
              <a:t>sűrgősségi</a:t>
            </a:r>
            <a:r>
              <a:rPr lang="hu-HU" dirty="0"/>
              <a:t> gyógyszere</a:t>
            </a:r>
          </a:p>
          <a:p>
            <a:r>
              <a:rPr lang="hu-HU" dirty="0"/>
              <a:t>Mikor?</a:t>
            </a:r>
          </a:p>
          <a:p>
            <a:pPr lvl="1"/>
            <a:r>
              <a:rPr lang="hu-HU" dirty="0"/>
              <a:t>Nehezített légzés</a:t>
            </a:r>
          </a:p>
          <a:p>
            <a:pPr lvl="1"/>
            <a:r>
              <a:rPr lang="hu-HU" dirty="0"/>
              <a:t>Mellkasi </a:t>
            </a:r>
            <a:r>
              <a:rPr lang="hu-HU" dirty="0" err="1"/>
              <a:t>sipolás</a:t>
            </a:r>
            <a:endParaRPr lang="hu-HU" dirty="0"/>
          </a:p>
          <a:p>
            <a:pPr lvl="1"/>
            <a:r>
              <a:rPr lang="hu-HU" dirty="0"/>
              <a:t>Száraz </a:t>
            </a:r>
            <a:r>
              <a:rPr lang="hu-HU" dirty="0" err="1"/>
              <a:t>fujtós</a:t>
            </a:r>
            <a:r>
              <a:rPr lang="hu-HU" dirty="0"/>
              <a:t> köhögés</a:t>
            </a:r>
          </a:p>
          <a:p>
            <a:pPr lvl="1"/>
            <a:r>
              <a:rPr lang="hu-HU" dirty="0"/>
              <a:t>Nehezített beszéd</a:t>
            </a:r>
          </a:p>
          <a:p>
            <a:pPr lvl="1"/>
            <a:r>
              <a:rPr lang="hu-HU" dirty="0"/>
              <a:t>Elkékülés</a:t>
            </a:r>
          </a:p>
          <a:p>
            <a:r>
              <a:rPr lang="hu-HU" dirty="0"/>
              <a:t>Rásegítő – </a:t>
            </a:r>
            <a:r>
              <a:rPr lang="hu-HU" dirty="0" err="1"/>
              <a:t>Babyhaler</a:t>
            </a:r>
            <a:r>
              <a:rPr lang="hu-HU" dirty="0"/>
              <a:t>, </a:t>
            </a:r>
            <a:r>
              <a:rPr lang="hu-HU" dirty="0" err="1"/>
              <a:t>Optichamber</a:t>
            </a:r>
            <a:endParaRPr lang="hu-HU" dirty="0"/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133A1BF9-28E7-6B4A-9038-66FFAB609A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2978944"/>
            <a:ext cx="4064000" cy="2044700"/>
          </a:xfrm>
        </p:spPr>
      </p:pic>
    </p:spTree>
    <p:extLst>
      <p:ext uri="{BB962C8B-B14F-4D97-AF65-F5344CB8AC3E}">
        <p14:creationId xmlns:p14="http://schemas.microsoft.com/office/powerpoint/2010/main" val="179763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BD322B-CC13-B140-AF31-94682F08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Provokáló </a:t>
            </a:r>
            <a:r>
              <a:rPr lang="hu-HU" dirty="0"/>
              <a:t>faktorok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170A58-3FE3-E145-B5F2-E9EEA03CD8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Hideg-ködös idő</a:t>
            </a:r>
          </a:p>
          <a:p>
            <a:r>
              <a:rPr lang="hu-HU" dirty="0"/>
              <a:t>Hidegről-melegre</a:t>
            </a:r>
          </a:p>
          <a:p>
            <a:r>
              <a:rPr lang="hu-HU" dirty="0"/>
              <a:t>Terhelés (Inga futás!!!)</a:t>
            </a:r>
          </a:p>
          <a:p>
            <a:r>
              <a:rPr lang="hu-HU" dirty="0"/>
              <a:t>Iskolai kirándulás – pollenek</a:t>
            </a:r>
          </a:p>
          <a:p>
            <a:r>
              <a:rPr lang="hu-HU" dirty="0"/>
              <a:t>Szagok, gőzök illatok</a:t>
            </a:r>
          </a:p>
          <a:p>
            <a:r>
              <a:rPr lang="hu-HU" dirty="0"/>
              <a:t>stressz</a:t>
            </a:r>
          </a:p>
        </p:txBody>
      </p:sp>
      <p:pic>
        <p:nvPicPr>
          <p:cNvPr id="6" name="Tartalom helye 5" descr="A képen térkép látható&#10;&#10;Automatikusan generált leírás">
            <a:extLst>
              <a:ext uri="{FF2B5EF4-FFF2-40B4-BE49-F238E27FC236}">
                <a16:creationId xmlns:a16="http://schemas.microsoft.com/office/drawing/2014/main" id="{691F30A8-3308-E84D-957E-91BE0438E6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2" y="2528574"/>
            <a:ext cx="5181600" cy="3964301"/>
          </a:xfrm>
        </p:spPr>
      </p:pic>
    </p:spTree>
    <p:extLst>
      <p:ext uri="{BB962C8B-B14F-4D97-AF65-F5344CB8AC3E}">
        <p14:creationId xmlns:p14="http://schemas.microsoft.com/office/powerpoint/2010/main" val="315228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4CADF0-2457-AB49-B9AB-A44D6C95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SABA DÓZISA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692031-6ADB-E04F-B06B-7EE0D21FAA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200 </a:t>
            </a:r>
            <a:r>
              <a:rPr lang="hu-HU" dirty="0" err="1"/>
              <a:t>mcg</a:t>
            </a:r>
            <a:r>
              <a:rPr lang="hu-HU" dirty="0"/>
              <a:t>/adag</a:t>
            </a:r>
          </a:p>
          <a:p>
            <a:r>
              <a:rPr lang="hu-HU" dirty="0"/>
              <a:t>Ventolin 2 puff</a:t>
            </a:r>
          </a:p>
          <a:p>
            <a:r>
              <a:rPr lang="hu-HU" dirty="0" err="1"/>
              <a:t>Buventol</a:t>
            </a:r>
            <a:r>
              <a:rPr lang="hu-HU" dirty="0"/>
              <a:t> </a:t>
            </a:r>
            <a:r>
              <a:rPr lang="hu-HU" dirty="0" err="1"/>
              <a:t>easyhaler</a:t>
            </a:r>
            <a:r>
              <a:rPr lang="hu-HU" dirty="0"/>
              <a:t> 1 puff</a:t>
            </a:r>
          </a:p>
          <a:p>
            <a:r>
              <a:rPr lang="hu-HU" dirty="0"/>
              <a:t>Alkalmazási mód:</a:t>
            </a:r>
          </a:p>
          <a:p>
            <a:pPr lvl="1"/>
            <a:r>
              <a:rPr lang="hu-HU" dirty="0"/>
              <a:t>2 puff indítás</a:t>
            </a:r>
          </a:p>
          <a:p>
            <a:pPr lvl="1"/>
            <a:r>
              <a:rPr lang="hu-HU" dirty="0"/>
              <a:t>20 perc múlva újra 2 puff</a:t>
            </a:r>
          </a:p>
          <a:p>
            <a:pPr lvl="1"/>
            <a:r>
              <a:rPr lang="hu-HU" dirty="0"/>
              <a:t>20 perc múlva ismételhető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BA27C5-24CB-154E-BB7D-8198CD95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1" y="1413404"/>
            <a:ext cx="5181600" cy="4351338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63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66FC3-ED21-D64A-AE64-3D6C0163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Mitől allergiában képzett vagy allergia barát egy iskola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4897E0-0C82-7D40-8A7D-264F0F60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910"/>
            <a:ext cx="10515600" cy="4351338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6A5BB04E-21D5-2541-B233-A82B222C2BD1}"/>
              </a:ext>
            </a:extLst>
          </p:cNvPr>
          <p:cNvSpPr/>
          <p:nvPr/>
        </p:nvSpPr>
        <p:spPr>
          <a:xfrm>
            <a:off x="4806949" y="3371057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Allergia képzett iskola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B11A3451-9F19-FF47-9601-A197A06197FA}"/>
              </a:ext>
            </a:extLst>
          </p:cNvPr>
          <p:cNvSpPr/>
          <p:nvPr/>
        </p:nvSpPr>
        <p:spPr>
          <a:xfrm>
            <a:off x="8267700" y="2080683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Gondozó orvos feladatai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B48BA0FC-B2BD-4348-99B1-1DF281B91C97}"/>
              </a:ext>
            </a:extLst>
          </p:cNvPr>
          <p:cNvSpPr/>
          <p:nvPr/>
        </p:nvSpPr>
        <p:spPr>
          <a:xfrm>
            <a:off x="8489950" y="4196291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Jogszabályi környezet, támogatás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C66E0E93-ACEE-EA44-960A-49F519DF3D14}"/>
              </a:ext>
            </a:extLst>
          </p:cNvPr>
          <p:cNvSpPr/>
          <p:nvPr/>
        </p:nvSpPr>
        <p:spPr>
          <a:xfrm>
            <a:off x="1435100" y="2172494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Szülő feladatai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4AED886F-0C8E-E549-8264-58AAE43E4DB1}"/>
              </a:ext>
            </a:extLst>
          </p:cNvPr>
          <p:cNvSpPr/>
          <p:nvPr/>
        </p:nvSpPr>
        <p:spPr>
          <a:xfrm>
            <a:off x="1553633" y="4348163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Iskola feladatai</a:t>
            </a:r>
          </a:p>
        </p:txBody>
      </p: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5BE88F7F-D905-9E49-8424-EA0B0E67833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74998" y="3371057"/>
            <a:ext cx="1631951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C0295567-9F9F-3F42-8538-89D5EF4E4567}"/>
              </a:ext>
            </a:extLst>
          </p:cNvPr>
          <p:cNvCxnSpPr>
            <a:cxnSpLocks/>
            <a:stCxn id="12" idx="6"/>
            <a:endCxn id="8" idx="1"/>
          </p:cNvCxnSpPr>
          <p:nvPr/>
        </p:nvCxnSpPr>
        <p:spPr>
          <a:xfrm flipV="1">
            <a:off x="3382433" y="4285457"/>
            <a:ext cx="1424516" cy="97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BC5BF6D7-F8D9-DC4E-A8A0-642C0AA596D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635750" y="2995083"/>
            <a:ext cx="1631950" cy="1290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9AFA2748-AEAE-2848-8D45-160D2184BFAF}"/>
              </a:ext>
            </a:extLst>
          </p:cNvPr>
          <p:cNvCxnSpPr>
            <a:cxnSpLocks/>
          </p:cNvCxnSpPr>
          <p:nvPr/>
        </p:nvCxnSpPr>
        <p:spPr>
          <a:xfrm flipH="1" flipV="1">
            <a:off x="6661150" y="4366816"/>
            <a:ext cx="1828801" cy="74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0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0FF68D-F3EF-3D4C-81E0-C2ED3650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Gondozó orvos feladata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F69FD4-7FB8-4141-B0F0-0E049AF1E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Kivizsgálás, korrekt diagnózis</a:t>
            </a:r>
          </a:p>
          <a:p>
            <a:r>
              <a:rPr lang="hu-HU"/>
              <a:t>A lelhető legszükségesebb megszorító diéta felállítása</a:t>
            </a:r>
          </a:p>
          <a:p>
            <a:r>
              <a:rPr lang="hu-HU"/>
              <a:t>Írásbeli diétás javaslat – dietetikus ajánlása</a:t>
            </a:r>
          </a:p>
          <a:p>
            <a:r>
              <a:rPr lang="hu-HU"/>
              <a:t>Írásbeli </a:t>
            </a:r>
            <a:r>
              <a:rPr lang="hu-HU" err="1"/>
              <a:t>anaphylaxia</a:t>
            </a:r>
            <a:r>
              <a:rPr lang="hu-HU"/>
              <a:t> kezelési terv kézbeadása, </a:t>
            </a:r>
          </a:p>
          <a:p>
            <a:r>
              <a:rPr lang="hu-HU"/>
              <a:t>AAI használatának megtanítása</a:t>
            </a:r>
          </a:p>
          <a:p>
            <a:r>
              <a:rPr lang="hu-HU"/>
              <a:t>AAI felírása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20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7D5E80-E94F-7D43-B54D-92816AAB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Szülő feladata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461A73-9B8F-3146-BD69-82C2D9C7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Az iskola értesítése az allergiáról</a:t>
            </a:r>
          </a:p>
          <a:p>
            <a:r>
              <a:rPr lang="hu-HU"/>
              <a:t>Diétás kezelési terv megbeszélése az iskolával</a:t>
            </a:r>
          </a:p>
          <a:p>
            <a:r>
              <a:rPr lang="hu-HU"/>
              <a:t>Írásbeli </a:t>
            </a:r>
            <a:r>
              <a:rPr lang="hu-HU" err="1"/>
              <a:t>anaphylaxia</a:t>
            </a:r>
            <a:r>
              <a:rPr lang="hu-HU"/>
              <a:t> ellátási terv mindig legyen a gyermeknél</a:t>
            </a:r>
          </a:p>
          <a:p>
            <a:r>
              <a:rPr lang="hu-HU"/>
              <a:t>AAI kiváltása, a lejárati dátum figyelése</a:t>
            </a:r>
          </a:p>
          <a:p>
            <a:r>
              <a:rPr lang="hu-HU"/>
              <a:t>AAI mindig legyen a gyermeknél</a:t>
            </a:r>
          </a:p>
        </p:txBody>
      </p:sp>
    </p:spTree>
    <p:extLst>
      <p:ext uri="{BB962C8B-B14F-4D97-AF65-F5344CB8AC3E}">
        <p14:creationId xmlns:p14="http://schemas.microsoft.com/office/powerpoint/2010/main" val="394269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04F6B9-7FE1-6243-9F63-602ADBD8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Anaphylaxia</a:t>
            </a:r>
            <a:r>
              <a:rPr lang="hu-HU"/>
              <a:t>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633438-B1AB-E449-AC95-899CB0A3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 legsúlyosabb allergiás reakció</a:t>
            </a:r>
          </a:p>
          <a:p>
            <a:r>
              <a:rPr lang="hu-HU"/>
              <a:t>Közvetlenül veszélyezteti az életet</a:t>
            </a:r>
          </a:p>
          <a:p>
            <a:pPr marL="0" indent="0" algn="ctr">
              <a:buNone/>
            </a:pPr>
            <a:endParaRPr lang="hu-HU" sz="44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u-HU" sz="44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4400" b="1">
                <a:solidFill>
                  <a:srgbClr val="FF0000"/>
                </a:solidFill>
              </a:rPr>
              <a:t>Életet veszélyeztető súlyos allergiás reakció</a:t>
            </a:r>
          </a:p>
        </p:txBody>
      </p:sp>
    </p:spTree>
    <p:extLst>
      <p:ext uri="{BB962C8B-B14F-4D97-AF65-F5344CB8AC3E}">
        <p14:creationId xmlns:p14="http://schemas.microsoft.com/office/powerpoint/2010/main" val="11327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37DAE5-99AD-E449-8EA3-E352C403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Iskola feladata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4B98A1-A568-9240-A578-7E8B32864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Iskola legyen proaktív</a:t>
            </a:r>
          </a:p>
          <a:p>
            <a:r>
              <a:rPr lang="hu-HU"/>
              <a:t>Mérje fel az ételallergiás gyermekeket, elsősorban a súlyos reakciót produkálókat</a:t>
            </a:r>
          </a:p>
          <a:p>
            <a:r>
              <a:rPr lang="hu-HU"/>
              <a:t>Biztosítsa az allergiának megfelelő étkezés lehetőségét</a:t>
            </a:r>
          </a:p>
          <a:p>
            <a:r>
              <a:rPr lang="hu-HU"/>
              <a:t>Előzze meg a bántalmazást mind a társak mind egyéb személyek részéről</a:t>
            </a:r>
          </a:p>
          <a:p>
            <a:r>
              <a:rPr lang="hu-HU"/>
              <a:t>Képezze ki az iskolai személyzetet az étel allergiás reakciókról</a:t>
            </a:r>
          </a:p>
          <a:p>
            <a:r>
              <a:rPr lang="hu-HU"/>
              <a:t>Biztosítson tartalék AAI-t és SABA-t (Ventolin, - </a:t>
            </a:r>
            <a:r>
              <a:rPr lang="hu-HU" err="1"/>
              <a:t>spacer</a:t>
            </a:r>
            <a:r>
              <a:rPr lang="hu-HU"/>
              <a:t>) az </a:t>
            </a:r>
            <a:r>
              <a:rPr lang="hu-HU" err="1"/>
              <a:t>AAI-ral</a:t>
            </a:r>
            <a:r>
              <a:rPr lang="hu-HU"/>
              <a:t> nem rendelkező gyermekek számára</a:t>
            </a:r>
          </a:p>
        </p:txBody>
      </p:sp>
    </p:spTree>
    <p:extLst>
      <p:ext uri="{BB962C8B-B14F-4D97-AF65-F5344CB8AC3E}">
        <p14:creationId xmlns:p14="http://schemas.microsoft.com/office/powerpoint/2010/main" val="963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9B968-BE71-6746-9E8D-D5204756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Anaphylaxia</a:t>
            </a:r>
            <a:r>
              <a:rPr lang="hu-HU"/>
              <a:t> kezelése az iskolában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B13083-1116-7E40-9D62-EF2004D8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/>
              <a:t>Allergén kerülés – prevenció</a:t>
            </a:r>
          </a:p>
          <a:p>
            <a:pPr marL="514350" indent="-514350">
              <a:buFont typeface="+mj-lt"/>
              <a:buAutoNum type="arabicPeriod"/>
            </a:pPr>
            <a:r>
              <a:rPr lang="hu-HU"/>
              <a:t>A tünetek korai felismerése</a:t>
            </a:r>
          </a:p>
          <a:p>
            <a:pPr marL="514350" indent="-514350">
              <a:buFont typeface="+mj-lt"/>
              <a:buAutoNum type="arabicPeriod"/>
            </a:pPr>
            <a:r>
              <a:rPr lang="hu-HU"/>
              <a:t>Krízis kezelés – 2 fontos eleme van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/>
              <a:t>Adrenalin </a:t>
            </a:r>
            <a:r>
              <a:rPr lang="hu-HU" err="1"/>
              <a:t>autóinjector</a:t>
            </a:r>
            <a:r>
              <a:rPr lang="hu-HU"/>
              <a:t> AAI használata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/>
              <a:t>Megfelelő pozicionálása a  betegnek</a:t>
            </a:r>
          </a:p>
        </p:txBody>
      </p:sp>
    </p:spTree>
    <p:extLst>
      <p:ext uri="{BB962C8B-B14F-4D97-AF65-F5344CB8AC3E}">
        <p14:creationId xmlns:p14="http://schemas.microsoft.com/office/powerpoint/2010/main" val="295580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7C28DA-0FB2-974D-AC75-C9886A73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Allergén kerülés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234CEE-8673-1546-9078-7DF5904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Minden felületet -íróasztal, pad,- le kellene törölni, hogy ne maradjanak Ételallergia nyomok</a:t>
            </a:r>
          </a:p>
          <a:p>
            <a:r>
              <a:rPr lang="hu-HU"/>
              <a:t>Minden evőeszközt  szappanos meleg vizes elmosni</a:t>
            </a:r>
          </a:p>
          <a:p>
            <a:r>
              <a:rPr lang="hu-HU"/>
              <a:t>Az evésre használt helységek különüljenek el az oktatási helytől</a:t>
            </a:r>
          </a:p>
          <a:p>
            <a:r>
              <a:rPr lang="hu-HU"/>
              <a:t>Konyhai módszerek megtanulása az </a:t>
            </a:r>
            <a:r>
              <a:rPr lang="hu-HU" err="1"/>
              <a:t>allergének</a:t>
            </a:r>
            <a:r>
              <a:rPr lang="hu-HU"/>
              <a:t> kerülésére, alternatív alapanyagok használata </a:t>
            </a:r>
          </a:p>
          <a:p>
            <a:endParaRPr lang="hu-HU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83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3F8E94-CC09-C346-9752-0B950DBA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Az étkezésért felelős személyek ismerjék az ételallergiás gyermekeket</a:t>
            </a:r>
          </a:p>
          <a:p>
            <a:r>
              <a:rPr lang="hu-HU"/>
              <a:t>Fokozottan figyeljenek rájuk az étkezőben</a:t>
            </a:r>
          </a:p>
          <a:p>
            <a:r>
              <a:rPr lang="hu-HU"/>
              <a:t>Folyamatos és rendszeres képzés, az ismeretek felelevenítése a konyhások között is</a:t>
            </a:r>
          </a:p>
          <a:p>
            <a:r>
              <a:rPr lang="hu-HU"/>
              <a:t>Iskolai tanórát kívüli foglalkozásoknál az allergiás gyermekekre tekintettel kell lenni.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702B888D-828A-2B4B-B53E-349FF70696D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Allergén kerülés 2.</a:t>
            </a:r>
          </a:p>
        </p:txBody>
      </p:sp>
    </p:spTree>
    <p:extLst>
      <p:ext uri="{BB962C8B-B14F-4D97-AF65-F5344CB8AC3E}">
        <p14:creationId xmlns:p14="http://schemas.microsoft.com/office/powerpoint/2010/main" val="121379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04A2AB-0CA6-854B-B3EE-F7ECBBE8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Dolgok, amire gondolni kell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C1F472-08D9-3748-BE17-DE94BF67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Szülőktől beszerzett információk</a:t>
            </a:r>
          </a:p>
          <a:p>
            <a:pPr lvl="1"/>
            <a:r>
              <a:rPr lang="hu-HU"/>
              <a:t>Megelőző allergiás események</a:t>
            </a:r>
          </a:p>
          <a:p>
            <a:pPr lvl="1"/>
            <a:r>
              <a:rPr lang="hu-HU"/>
              <a:t>A gyermek csak az elfogyasztott ételre reagál, vagy a bőrrel való érintkezés esetleg az allergén belégzése is már panaszt okoz</a:t>
            </a:r>
          </a:p>
          <a:p>
            <a:pPr lvl="1"/>
            <a:r>
              <a:rPr lang="hu-HU"/>
              <a:t>Milyen a reakció lefolyása, erőssége, </a:t>
            </a:r>
            <a:r>
              <a:rPr lang="hu-HU" err="1"/>
              <a:t>tipusa</a:t>
            </a:r>
            <a:endParaRPr lang="hu-HU"/>
          </a:p>
          <a:p>
            <a:pPr lvl="1"/>
            <a:r>
              <a:rPr lang="hu-HU"/>
              <a:t>Milyen elkerülési technikáik vannak, milyen helyettesítő szereket alkalmaznak</a:t>
            </a:r>
          </a:p>
        </p:txBody>
      </p:sp>
    </p:spTree>
    <p:extLst>
      <p:ext uri="{BB962C8B-B14F-4D97-AF65-F5344CB8AC3E}">
        <p14:creationId xmlns:p14="http://schemas.microsoft.com/office/powerpoint/2010/main" val="3840207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C8BE02-38D5-2649-9BE3-AD40AE9DB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Rizikó felbecslés</a:t>
            </a:r>
          </a:p>
          <a:p>
            <a:pPr lvl="1"/>
            <a:r>
              <a:rPr lang="hu-HU"/>
              <a:t>Van olyan tevékenység amely veszélyt jelent a gyermekre</a:t>
            </a:r>
          </a:p>
          <a:p>
            <a:pPr lvl="1"/>
            <a:r>
              <a:rPr lang="hu-HU"/>
              <a:t>Pollen </a:t>
            </a:r>
            <a:r>
              <a:rPr lang="hu-HU" err="1"/>
              <a:t>ill</a:t>
            </a:r>
            <a:r>
              <a:rPr lang="hu-HU"/>
              <a:t> egyéb allergia szintén fenn áll, szabadtéri tevékenységek szervezése</a:t>
            </a:r>
          </a:p>
          <a:p>
            <a:pPr lvl="1"/>
            <a:r>
              <a:rPr lang="hu-HU"/>
              <a:t>Előfordulhatnak az osztályban, kollégiumban étel kontaminált eszközök</a:t>
            </a:r>
          </a:p>
          <a:p>
            <a:pPr lvl="1"/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70C736F4-62C5-3E43-8ACF-1EC31CCF795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Dolgok, amire gondolni kell 2.</a:t>
            </a:r>
          </a:p>
        </p:txBody>
      </p:sp>
    </p:spTree>
    <p:extLst>
      <p:ext uri="{BB962C8B-B14F-4D97-AF65-F5344CB8AC3E}">
        <p14:creationId xmlns:p14="http://schemas.microsoft.com/office/powerpoint/2010/main" val="283397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AB9F4-F1E5-5842-94CD-3CBF4983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Jogszabályi környezet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D6F34C-56F1-334D-97CA-1B459377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Étel allergiások étkezéséről szóló rendelet</a:t>
            </a:r>
          </a:p>
          <a:p>
            <a:r>
              <a:rPr lang="hu-HU"/>
              <a:t>Tartalék AAI lehetősége az iskolákban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181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22BA87-8B36-8B48-9E0E-3E6AE59FAE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hu-HU"/>
              <a:t>Jogi környezet</a:t>
            </a: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4C503CCD-C23E-C64F-B3CD-70C90C80D3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8812"/>
            <a:ext cx="5181600" cy="3384964"/>
          </a:xfrm>
        </p:spPr>
      </p:pic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4C35F6F0-708A-0A48-BBEB-FA19985D5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97307"/>
            <a:ext cx="5181600" cy="2820364"/>
          </a:xfr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681B283-C6F7-6844-9D0E-36D33A3B1B64}"/>
              </a:ext>
            </a:extLst>
          </p:cNvPr>
          <p:cNvSpPr txBox="1"/>
          <p:nvPr/>
        </p:nvSpPr>
        <p:spPr>
          <a:xfrm>
            <a:off x="3151414" y="5241471"/>
            <a:ext cx="299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>
                <a:solidFill>
                  <a:srgbClr val="C00000"/>
                </a:solidFill>
              </a:rPr>
              <a:t>Adrenalin </a:t>
            </a:r>
            <a:r>
              <a:rPr lang="hu-HU" sz="2400" err="1">
                <a:solidFill>
                  <a:srgbClr val="C00000"/>
                </a:solidFill>
              </a:rPr>
              <a:t>autoinjector</a:t>
            </a:r>
            <a:endParaRPr lang="hu-HU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Szabadkéz 2">
                <a:extLst>
                  <a:ext uri="{FF2B5EF4-FFF2-40B4-BE49-F238E27FC236}">
                    <a16:creationId xmlns:a16="http://schemas.microsoft.com/office/drawing/2014/main" id="{F416A147-A1AF-EB4E-85D0-022159F124F6}"/>
                  </a:ext>
                </a:extLst>
              </p14:cNvPr>
              <p14:cNvContentPartPr/>
              <p14:nvPr/>
            </p14:nvContentPartPr>
            <p14:xfrm>
              <a:off x="7201813" y="3264917"/>
              <a:ext cx="4040280" cy="58680"/>
            </p14:xfrm>
          </p:contentPart>
        </mc:Choice>
        <mc:Fallback xmlns="">
          <p:pic>
            <p:nvPicPr>
              <p:cNvPr id="3" name="Szabadkéz 2">
                <a:extLst>
                  <a:ext uri="{FF2B5EF4-FFF2-40B4-BE49-F238E27FC236}">
                    <a16:creationId xmlns:a16="http://schemas.microsoft.com/office/drawing/2014/main" id="{F416A147-A1AF-EB4E-85D0-022159F124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7813" y="3156917"/>
                <a:ext cx="4147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Szabadkéz 3">
                <a:extLst>
                  <a:ext uri="{FF2B5EF4-FFF2-40B4-BE49-F238E27FC236}">
                    <a16:creationId xmlns:a16="http://schemas.microsoft.com/office/drawing/2014/main" id="{B317E63B-58BF-DE45-AE43-0B7D50049A0F}"/>
                  </a:ext>
                </a:extLst>
              </p14:cNvPr>
              <p14:cNvContentPartPr/>
              <p14:nvPr/>
            </p14:nvContentPartPr>
            <p14:xfrm>
              <a:off x="6746773" y="3439517"/>
              <a:ext cx="2312640" cy="58680"/>
            </p14:xfrm>
          </p:contentPart>
        </mc:Choice>
        <mc:Fallback xmlns="">
          <p:pic>
            <p:nvPicPr>
              <p:cNvPr id="4" name="Szabadkéz 3">
                <a:extLst>
                  <a:ext uri="{FF2B5EF4-FFF2-40B4-BE49-F238E27FC236}">
                    <a16:creationId xmlns:a16="http://schemas.microsoft.com/office/drawing/2014/main" id="{B317E63B-58BF-DE45-AE43-0B7D50049A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2781" y="3331517"/>
                <a:ext cx="2420263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3BC0BA92-5649-D245-8CBF-FDD89E9EDB35}"/>
                  </a:ext>
                </a:extLst>
              </p14:cNvPr>
              <p14:cNvContentPartPr/>
              <p14:nvPr/>
            </p14:nvContentPartPr>
            <p14:xfrm>
              <a:off x="9196573" y="3418277"/>
              <a:ext cx="2045880" cy="4284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3BC0BA92-5649-D245-8CBF-FDD89E9EDB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2573" y="3310277"/>
                <a:ext cx="215352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1B99770-77C6-974A-89C3-F23CFE86D220}"/>
              </a:ext>
            </a:extLst>
          </p:cNvPr>
          <p:cNvGrpSpPr/>
          <p:nvPr/>
        </p:nvGrpSpPr>
        <p:grpSpPr>
          <a:xfrm>
            <a:off x="11562133" y="3116597"/>
            <a:ext cx="545400" cy="1005840"/>
            <a:chOff x="11562133" y="3116597"/>
            <a:chExt cx="545400" cy="10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2E393024-D7EC-6340-AAF3-4E628EB32A3B}"/>
                    </a:ext>
                  </a:extLst>
                </p14:cNvPr>
                <p14:cNvContentPartPr/>
                <p14:nvPr/>
              </p14:nvContentPartPr>
              <p14:xfrm>
                <a:off x="11630893" y="3132437"/>
                <a:ext cx="53280" cy="46080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2E393024-D7EC-6340-AAF3-4E628EB32A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15413" y="3116945"/>
                  <a:ext cx="83880" cy="491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A44648A9-0B09-B94C-9602-584038F14797}"/>
                    </a:ext>
                  </a:extLst>
                </p14:cNvPr>
                <p14:cNvContentPartPr/>
                <p14:nvPr/>
              </p14:nvContentPartPr>
              <p14:xfrm>
                <a:off x="11562133" y="3825797"/>
                <a:ext cx="79560" cy="116280"/>
              </p14:xfrm>
            </p:contentPart>
          </mc:Choice>
          <mc:Fallback xmlns=""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A44648A9-0B09-B94C-9602-584038F147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46723" y="3810317"/>
                  <a:ext cx="110022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61F2641C-9A37-4C42-8F07-54B5F7BED2E9}"/>
                    </a:ext>
                  </a:extLst>
                </p14:cNvPr>
                <p14:cNvContentPartPr/>
                <p14:nvPr/>
              </p14:nvContentPartPr>
              <p14:xfrm>
                <a:off x="11779213" y="3116597"/>
                <a:ext cx="174960" cy="68292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61F2641C-9A37-4C42-8F07-54B5F7BED2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63733" y="3101117"/>
                  <a:ext cx="20556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4B2730F0-1B6B-7A40-B2AD-2A0F33C5C4D5}"/>
                    </a:ext>
                  </a:extLst>
                </p14:cNvPr>
                <p14:cNvContentPartPr/>
                <p14:nvPr/>
              </p14:nvContentPartPr>
              <p14:xfrm>
                <a:off x="11742133" y="3926237"/>
                <a:ext cx="63720" cy="9504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4B2730F0-1B6B-7A40-B2AD-2A0F33C5C4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26740" y="3910698"/>
                  <a:ext cx="94148" cy="125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F37D8A8C-E2EE-CF4F-8AFC-2475F82BAB1A}"/>
                    </a:ext>
                  </a:extLst>
                </p14:cNvPr>
                <p14:cNvContentPartPr/>
                <p14:nvPr/>
              </p14:nvContentPartPr>
              <p14:xfrm>
                <a:off x="11990893" y="3148277"/>
                <a:ext cx="116640" cy="661680"/>
              </p14:xfrm>
            </p:contentPart>
          </mc:Choice>
          <mc:Fallback xmlns=""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F37D8A8C-E2EE-CF4F-8AFC-2475F82BAB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75413" y="3132797"/>
                  <a:ext cx="14724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043E894D-172C-604E-ACDE-8FA93E0E688B}"/>
                    </a:ext>
                  </a:extLst>
                </p14:cNvPr>
                <p14:cNvContentPartPr/>
                <p14:nvPr/>
              </p14:nvContentPartPr>
              <p14:xfrm>
                <a:off x="11943013" y="4026677"/>
                <a:ext cx="26640" cy="95760"/>
              </p14:xfrm>
            </p:contentPart>
          </mc:Choice>
          <mc:Fallback xmlns=""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043E894D-172C-604E-ACDE-8FA93E0E68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927533" y="4011139"/>
                  <a:ext cx="57240" cy="1264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Szabadkéz 15">
                <a:extLst>
                  <a:ext uri="{FF2B5EF4-FFF2-40B4-BE49-F238E27FC236}">
                    <a16:creationId xmlns:a16="http://schemas.microsoft.com/office/drawing/2014/main" id="{E2400070-5309-9A40-8E36-66C4B06788B6}"/>
                  </a:ext>
                </a:extLst>
              </p14:cNvPr>
              <p14:cNvContentPartPr/>
              <p14:nvPr/>
            </p14:nvContentPartPr>
            <p14:xfrm>
              <a:off x="1026373" y="3994997"/>
              <a:ext cx="2402640" cy="53280"/>
            </p14:xfrm>
          </p:contentPart>
        </mc:Choice>
        <mc:Fallback xmlns="">
          <p:pic>
            <p:nvPicPr>
              <p:cNvPr id="16" name="Szabadkéz 15">
                <a:extLst>
                  <a:ext uri="{FF2B5EF4-FFF2-40B4-BE49-F238E27FC236}">
                    <a16:creationId xmlns:a16="http://schemas.microsoft.com/office/drawing/2014/main" id="{E2400070-5309-9A40-8E36-66C4B06788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2373" y="3886997"/>
                <a:ext cx="251028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10069EC3-684E-7443-85D7-B806573501EF}"/>
              </a:ext>
            </a:extLst>
          </p:cNvPr>
          <p:cNvGrpSpPr/>
          <p:nvPr/>
        </p:nvGrpSpPr>
        <p:grpSpPr>
          <a:xfrm>
            <a:off x="3619453" y="4095437"/>
            <a:ext cx="307080" cy="1063440"/>
            <a:chOff x="3619453" y="4095437"/>
            <a:chExt cx="30708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13E6F29A-E86A-A740-9476-DA7EB3D5B34E}"/>
                    </a:ext>
                  </a:extLst>
                </p14:cNvPr>
                <p14:cNvContentPartPr/>
                <p14:nvPr/>
              </p14:nvContentPartPr>
              <p14:xfrm>
                <a:off x="3619453" y="4095437"/>
                <a:ext cx="201600" cy="937080"/>
              </p14:xfrm>
            </p:contentPart>
          </mc:Choice>
          <mc:Fallback xmlns=""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13E6F29A-E86A-A740-9476-DA7EB3D5B3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3973" y="4079957"/>
                  <a:ext cx="23220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Szabadkéz 17">
                  <a:extLst>
                    <a:ext uri="{FF2B5EF4-FFF2-40B4-BE49-F238E27FC236}">
                      <a16:creationId xmlns:a16="http://schemas.microsoft.com/office/drawing/2014/main" id="{9B1CA8AA-BC62-4E40-B264-1726E93ABBB7}"/>
                    </a:ext>
                  </a:extLst>
                </p14:cNvPr>
                <p14:cNvContentPartPr/>
                <p14:nvPr/>
              </p14:nvContentPartPr>
              <p14:xfrm>
                <a:off x="3688213" y="4984637"/>
                <a:ext cx="238320" cy="174240"/>
              </p14:xfrm>
            </p:contentPart>
          </mc:Choice>
          <mc:Fallback xmlns="">
            <p:pic>
              <p:nvPicPr>
                <p:cNvPr id="18" name="Szabadkéz 17">
                  <a:extLst>
                    <a:ext uri="{FF2B5EF4-FFF2-40B4-BE49-F238E27FC236}">
                      <a16:creationId xmlns:a16="http://schemas.microsoft.com/office/drawing/2014/main" id="{9B1CA8AA-BC62-4E40-B264-1726E93ABB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72756" y="4969189"/>
                  <a:ext cx="268874" cy="20477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Szabadkéz 19">
                <a:extLst>
                  <a:ext uri="{FF2B5EF4-FFF2-40B4-BE49-F238E27FC236}">
                    <a16:creationId xmlns:a16="http://schemas.microsoft.com/office/drawing/2014/main" id="{88E90E26-3799-554A-9205-1C4D553167A9}"/>
                  </a:ext>
                </a:extLst>
              </p14:cNvPr>
              <p14:cNvContentPartPr/>
              <p14:nvPr/>
            </p14:nvContentPartPr>
            <p14:xfrm>
              <a:off x="878413" y="3148277"/>
              <a:ext cx="2423880" cy="63720"/>
            </p14:xfrm>
          </p:contentPart>
        </mc:Choice>
        <mc:Fallback xmlns="">
          <p:pic>
            <p:nvPicPr>
              <p:cNvPr id="20" name="Szabadkéz 19">
                <a:extLst>
                  <a:ext uri="{FF2B5EF4-FFF2-40B4-BE49-F238E27FC236}">
                    <a16:creationId xmlns:a16="http://schemas.microsoft.com/office/drawing/2014/main" id="{88E90E26-3799-554A-9205-1C4D553167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4413" y="3040277"/>
                <a:ext cx="253152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96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B90F0000-0C4D-E645-8B0F-CCBF6B50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legfontosabb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válasz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1E37BFDE-D56A-8044-84CE-6CE8A0EE8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163" y="4674687"/>
            <a:ext cx="7188199" cy="1311846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0AF9A4F5-307B-DC47-8566-7BDEEF2B5E0F}"/>
              </a:ext>
            </a:extLst>
          </p:cNvPr>
          <p:cNvSpPr/>
          <p:nvPr/>
        </p:nvSpPr>
        <p:spPr>
          <a:xfrm>
            <a:off x="3821112" y="1141548"/>
            <a:ext cx="7188199" cy="3216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0" i="0" u="none" strike="noStrike" dirty="0" err="1">
                <a:effectLst/>
              </a:rPr>
              <a:t>Mennyire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érezné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nagyobb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biztonságban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gyermekét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egy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olyan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közösségben</a:t>
            </a:r>
            <a:r>
              <a:rPr lang="en-US" sz="3200" b="0" i="0" u="none" strike="noStrike" dirty="0">
                <a:effectLst/>
              </a:rPr>
              <a:t>, </a:t>
            </a:r>
            <a:r>
              <a:rPr lang="en-US" sz="3200" b="0" i="0" u="none" strike="noStrike" dirty="0" err="1">
                <a:effectLst/>
              </a:rPr>
              <a:t>ahol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minden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ott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dolgozó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tisztában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lenne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az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ételallergia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jelentőségével</a:t>
            </a:r>
            <a:r>
              <a:rPr lang="en-US" sz="3200" b="0" i="0" u="none" strike="noStrike" dirty="0">
                <a:effectLst/>
              </a:rPr>
              <a:t>, </a:t>
            </a:r>
            <a:r>
              <a:rPr lang="en-US" sz="3200" b="0" i="0" u="none" strike="noStrike" dirty="0" err="1">
                <a:effectLst/>
              </a:rPr>
              <a:t>tüneteivel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és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felismerné</a:t>
            </a:r>
            <a:r>
              <a:rPr lang="en-US" sz="3200" b="0" i="0" u="none" strike="noStrike" dirty="0">
                <a:effectLst/>
              </a:rPr>
              <a:t> a </a:t>
            </a:r>
            <a:r>
              <a:rPr lang="en-US" sz="3200" b="0" i="0" u="none" strike="noStrike" dirty="0" err="1">
                <a:effectLst/>
              </a:rPr>
              <a:t>heveny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súlyos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étel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allergiás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reakciót</a:t>
            </a:r>
            <a:r>
              <a:rPr lang="en-US" sz="3200" b="0" i="0" u="none" strike="noStrike" dirty="0">
                <a:effectLst/>
              </a:rPr>
              <a:t>? </a:t>
            </a:r>
            <a:r>
              <a:rPr lang="en-US" sz="3200" b="0" i="0" u="none" strike="noStrike" dirty="0" err="1">
                <a:effectLst/>
              </a:rPr>
              <a:t>Elkerülésért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tenni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tudna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és</a:t>
            </a:r>
            <a:r>
              <a:rPr lang="en-US" sz="3200" b="0" i="0" u="none" strike="noStrike" dirty="0">
                <a:effectLst/>
              </a:rPr>
              <a:t> el is </a:t>
            </a:r>
            <a:r>
              <a:rPr lang="en-US" sz="3200" b="0" i="0" u="none" strike="noStrike" dirty="0" err="1">
                <a:effectLst/>
              </a:rPr>
              <a:t>tudná</a:t>
            </a:r>
            <a:r>
              <a:rPr lang="en-US" sz="3200" b="0" i="0" u="none" strike="noStrike" dirty="0">
                <a:effectLst/>
              </a:rPr>
              <a:t> </a:t>
            </a:r>
            <a:r>
              <a:rPr lang="en-US" sz="3200" b="0" i="0" u="none" strike="noStrike" dirty="0" err="1">
                <a:effectLst/>
              </a:rPr>
              <a:t>látni</a:t>
            </a:r>
            <a:r>
              <a:rPr lang="en-US" sz="3200" b="0" i="0" u="none" strike="noStrike" dirty="0">
                <a:effectLst/>
              </a:rPr>
              <a:t>.</a:t>
            </a:r>
            <a:endParaRPr lang="en-US" sz="3200" dirty="0"/>
          </a:p>
        </p:txBody>
      </p:sp>
      <p:pic>
        <p:nvPicPr>
          <p:cNvPr id="1025" name="Picture 1" descr="bar1">
            <a:extLst>
              <a:ext uri="{FF2B5EF4-FFF2-40B4-BE49-F238E27FC236}">
                <a16:creationId xmlns:a16="http://schemas.microsoft.com/office/drawing/2014/main" id="{F57A4194-FFBB-974D-BA8C-C90D5766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57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2">
            <a:extLst>
              <a:ext uri="{FF2B5EF4-FFF2-40B4-BE49-F238E27FC236}">
                <a16:creationId xmlns:a16="http://schemas.microsoft.com/office/drawing/2014/main" id="{A9FEA2B9-245B-E248-AC10-EE2DDF39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2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2808A79-0D9A-FA4A-8F2B-99E28301D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6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C9494D-2024-584C-9B09-5FEB39FE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Anaphylaxia</a:t>
            </a:r>
            <a:r>
              <a:rPr lang="hu-HU"/>
              <a:t> kiváltó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594857-F853-EA4A-9386-A1888EBD2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/>
              <a:t>Étel allergia</a:t>
            </a:r>
          </a:p>
          <a:p>
            <a:r>
              <a:rPr lang="hu-HU"/>
              <a:t>Mérges rovarok csípése</a:t>
            </a:r>
          </a:p>
          <a:p>
            <a:pPr lvl="1"/>
            <a:r>
              <a:rPr lang="hu-HU"/>
              <a:t>Méh, darázs, hangya</a:t>
            </a:r>
          </a:p>
          <a:p>
            <a:r>
              <a:rPr lang="hu-HU"/>
              <a:t>Gyógyszerek</a:t>
            </a:r>
          </a:p>
          <a:p>
            <a:pPr lvl="1"/>
            <a:r>
              <a:rPr lang="hu-HU"/>
              <a:t>Antibiotikumok</a:t>
            </a:r>
          </a:p>
          <a:p>
            <a:pPr lvl="1"/>
            <a:r>
              <a:rPr lang="hu-HU" err="1"/>
              <a:t>Kemoterapeutikumok</a:t>
            </a:r>
            <a:endParaRPr lang="hu-HU"/>
          </a:p>
          <a:p>
            <a:pPr lvl="1"/>
            <a:r>
              <a:rPr lang="hu-HU"/>
              <a:t>Kontrasztanyagok</a:t>
            </a:r>
          </a:p>
          <a:p>
            <a:pPr lvl="1"/>
            <a:r>
              <a:rPr lang="hu-HU"/>
              <a:t>Védőoltások</a:t>
            </a:r>
          </a:p>
          <a:p>
            <a:r>
              <a:rPr lang="hu-HU"/>
              <a:t>Egyéb</a:t>
            </a:r>
          </a:p>
          <a:p>
            <a:pPr lvl="1"/>
            <a:r>
              <a:rPr lang="hu-HU"/>
              <a:t>Terhelés, hideg</a:t>
            </a:r>
          </a:p>
          <a:p>
            <a:r>
              <a:rPr lang="hu-HU" err="1"/>
              <a:t>Idiopathias</a:t>
            </a:r>
            <a:r>
              <a:rPr lang="hu-HU"/>
              <a:t>/ismeretlen eredetű</a:t>
            </a:r>
          </a:p>
          <a:p>
            <a:r>
              <a:rPr lang="hu-HU" err="1"/>
              <a:t>mastocytosis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71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8C40F5C-F82E-CE4F-A8B5-E770E6F6FC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42C277B3-E507-E244-9628-24BB2B18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Ételallergiás gyermek gondozásánál a két fő cél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93EB93A-857A-EF4A-B6B5-10E9594BC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megszorító / elkerülő diéta tartása minden körülmények között</a:t>
            </a:r>
          </a:p>
          <a:p>
            <a:pPr lvl="1"/>
            <a:r>
              <a:rPr lang="hu-HU" dirty="0"/>
              <a:t>Otthon</a:t>
            </a:r>
          </a:p>
          <a:p>
            <a:pPr lvl="1"/>
            <a:r>
              <a:rPr lang="hu-HU" dirty="0"/>
              <a:t>Közösségben</a:t>
            </a:r>
          </a:p>
          <a:p>
            <a:pPr lvl="1"/>
            <a:r>
              <a:rPr lang="hu-HU" dirty="0"/>
              <a:t>Szociális tevékenységeknél, étteremben stb.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</a:t>
            </a:r>
            <a:r>
              <a:rPr lang="hu-HU" dirty="0" err="1"/>
              <a:t>sűrgősségi</a:t>
            </a:r>
            <a:r>
              <a:rPr lang="hu-HU" dirty="0"/>
              <a:t> gyógyszer ( adrenalin </a:t>
            </a:r>
            <a:r>
              <a:rPr lang="hu-HU" dirty="0" err="1"/>
              <a:t>injectio</a:t>
            </a:r>
            <a:r>
              <a:rPr lang="hu-HU" dirty="0"/>
              <a:t> -AI ) folyamatos elérhetőségének a biztosítása</a:t>
            </a:r>
          </a:p>
          <a:p>
            <a:pPr lvl="1"/>
            <a:r>
              <a:rPr lang="hu-HU" dirty="0"/>
              <a:t>Saját </a:t>
            </a:r>
            <a:r>
              <a:rPr lang="hu-HU" dirty="0" err="1"/>
              <a:t>Epipen</a:t>
            </a:r>
            <a:r>
              <a:rPr lang="hu-HU" dirty="0"/>
              <a:t>/</a:t>
            </a:r>
            <a:r>
              <a:rPr lang="hu-HU" dirty="0" err="1"/>
              <a:t>Anapen</a:t>
            </a:r>
            <a:r>
              <a:rPr lang="hu-HU" dirty="0"/>
              <a:t> felírása, lehetőleg 2 dobozzal</a:t>
            </a:r>
          </a:p>
          <a:p>
            <a:pPr lvl="1"/>
            <a:r>
              <a:rPr lang="hu-HU" dirty="0"/>
              <a:t>Tartsa magánál az </a:t>
            </a:r>
            <a:r>
              <a:rPr lang="hu-HU" dirty="0" err="1"/>
              <a:t>Autoinjectort</a:t>
            </a:r>
            <a:r>
              <a:rPr lang="hu-HU" dirty="0"/>
              <a:t> mindig</a:t>
            </a:r>
          </a:p>
          <a:p>
            <a:pPr lvl="1"/>
            <a:r>
              <a:rPr lang="hu-HU" dirty="0"/>
              <a:t>Közösségi helyeken (nevelési-oktatási intézményekben) tartalék AI.</a:t>
            </a:r>
          </a:p>
        </p:txBody>
      </p:sp>
      <p:pic>
        <p:nvPicPr>
          <p:cNvPr id="9" name="Tartalom helye 8" descr="A képen szöveg, személy, férfi, állás látható&#10;&#10;Automatikusan generált leírás">
            <a:extLst>
              <a:ext uri="{FF2B5EF4-FFF2-40B4-BE49-F238E27FC236}">
                <a16:creationId xmlns:a16="http://schemas.microsoft.com/office/drawing/2014/main" id="{19FDD107-56E7-1542-A4F6-CB16E830BF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3058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A86027-C3E6-8E44-8E11-89FD6EA0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tehetünk, van-e feladatunk?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6E4EA2-F91C-8442-9507-B7AC6551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”allergiában képzett” iskola/</a:t>
            </a:r>
            <a:r>
              <a:rPr lang="hu-HU" dirty="0" err="1"/>
              <a:t>ovoda</a:t>
            </a:r>
            <a:r>
              <a:rPr lang="hu-HU" dirty="0"/>
              <a:t>/</a:t>
            </a:r>
            <a:r>
              <a:rPr lang="hu-HU" dirty="0" err="1"/>
              <a:t>bölcsöde</a:t>
            </a:r>
            <a:r>
              <a:rPr lang="hu-HU" dirty="0"/>
              <a:t> program</a:t>
            </a:r>
          </a:p>
          <a:p>
            <a:r>
              <a:rPr lang="hu-HU" dirty="0"/>
              <a:t>Cél:</a:t>
            </a:r>
          </a:p>
          <a:p>
            <a:pPr lvl="1"/>
            <a:r>
              <a:rPr lang="hu-HU" dirty="0"/>
              <a:t>Megismertetni az allergiák jelentőségét és gyakoriságát minden dolgozóval</a:t>
            </a:r>
          </a:p>
          <a:p>
            <a:pPr lvl="1"/>
            <a:r>
              <a:rPr lang="hu-HU" dirty="0"/>
              <a:t>Képesek legyenek felismerni a súlyos allergiás kórképeket, azok megelőzésében és alap sürgősségi ellátásában tevékenyen részt tudjanak venni</a:t>
            </a:r>
          </a:p>
          <a:p>
            <a:pPr lvl="1"/>
            <a:r>
              <a:rPr lang="hu-HU" dirty="0"/>
              <a:t>Szeretnénk önkéntességi alapon kiképezni minden iskolában néhány személyt aki képes az </a:t>
            </a:r>
            <a:r>
              <a:rPr lang="hu-HU" dirty="0" err="1"/>
              <a:t>auto-injector</a:t>
            </a:r>
            <a:r>
              <a:rPr lang="hu-HU" dirty="0"/>
              <a:t> használatára – ennek jogi hátterét áttekinteni</a:t>
            </a:r>
          </a:p>
          <a:p>
            <a:pPr lvl="1"/>
            <a:r>
              <a:rPr lang="hu-HU" dirty="0"/>
              <a:t>Minden iskolában elérhetőek legyenek az </a:t>
            </a:r>
            <a:r>
              <a:rPr lang="hu-HU" dirty="0" err="1"/>
              <a:t>anaphylaxia</a:t>
            </a:r>
            <a:r>
              <a:rPr lang="hu-HU" dirty="0"/>
              <a:t> és az </a:t>
            </a:r>
            <a:r>
              <a:rPr lang="hu-HU" dirty="0" err="1"/>
              <a:t>asthma</a:t>
            </a:r>
            <a:r>
              <a:rPr lang="hu-HU" dirty="0"/>
              <a:t> </a:t>
            </a:r>
            <a:r>
              <a:rPr lang="hu-HU" dirty="0" err="1"/>
              <a:t>exacerbatió</a:t>
            </a:r>
            <a:r>
              <a:rPr lang="hu-HU" dirty="0"/>
              <a:t> kezelésére nem egészségügyi ( de </a:t>
            </a:r>
            <a:r>
              <a:rPr lang="hu-HU" dirty="0" err="1"/>
              <a:t>trénelt</a:t>
            </a:r>
            <a:r>
              <a:rPr lang="hu-HU" dirty="0"/>
              <a:t>) szakemberek által is  alkalmazható sürgősségi gyógyszerek ( </a:t>
            </a:r>
            <a:r>
              <a:rPr lang="hu-HU" dirty="0" err="1"/>
              <a:t>Ventolin</a:t>
            </a:r>
            <a:r>
              <a:rPr lang="hu-HU" dirty="0"/>
              <a:t> spray, </a:t>
            </a:r>
            <a:r>
              <a:rPr lang="hu-HU" dirty="0" err="1"/>
              <a:t>Epipen</a:t>
            </a:r>
            <a:r>
              <a:rPr lang="hu-HU" dirty="0"/>
              <a:t>/</a:t>
            </a:r>
            <a:r>
              <a:rPr lang="hu-HU" dirty="0" err="1"/>
              <a:t>Anapen</a:t>
            </a:r>
            <a:r>
              <a:rPr lang="hu-HU" dirty="0"/>
              <a:t>) 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48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D0C04F-3A6A-A645-A5A6-92874FC8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u-HU" sz="3400">
                <a:solidFill>
                  <a:srgbClr val="FFFFFF"/>
                </a:solidFill>
              </a:rPr>
              <a:t>Elvárásaink és reményeink a programmal kapcsolatban</a:t>
            </a:r>
          </a:p>
        </p:txBody>
      </p:sp>
      <p:graphicFrame>
        <p:nvGraphicFramePr>
          <p:cNvPr id="7" name="Tartalom helye 4">
            <a:extLst>
              <a:ext uri="{FF2B5EF4-FFF2-40B4-BE49-F238E27FC236}">
                <a16:creationId xmlns:a16="http://schemas.microsoft.com/office/drawing/2014/main" id="{9CA89B47-8DF1-441C-83D6-810B7561A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701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8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E346CB-EF84-6D42-BD9C-AC8B3060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3" y="1435099"/>
            <a:ext cx="11703813" cy="46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9D66A1-67A8-2544-B034-FCDD733F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Anaphylaxia</a:t>
            </a:r>
            <a:r>
              <a:rPr lang="hu-HU"/>
              <a:t>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993F5E-6911-CF41-9A94-ABF95B6C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Bőr tünetek megjelenése</a:t>
            </a:r>
          </a:p>
          <a:p>
            <a:r>
              <a:rPr lang="hu-HU"/>
              <a:t>Légúti tünetek</a:t>
            </a:r>
          </a:p>
          <a:p>
            <a:r>
              <a:rPr lang="hu-HU"/>
              <a:t>Keringést érintő tünetek</a:t>
            </a:r>
          </a:p>
          <a:p>
            <a:r>
              <a:rPr lang="hu-HU"/>
              <a:t>Eszméletet-tudatot érintő elváltozások</a:t>
            </a:r>
          </a:p>
          <a:p>
            <a:r>
              <a:rPr lang="hu-HU"/>
              <a:t>Emésztőrendszeri tünetek</a:t>
            </a:r>
          </a:p>
        </p:txBody>
      </p:sp>
    </p:spTree>
    <p:extLst>
      <p:ext uri="{BB962C8B-B14F-4D97-AF65-F5344CB8AC3E}">
        <p14:creationId xmlns:p14="http://schemas.microsoft.com/office/powerpoint/2010/main" val="39608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0B7178-74BA-5243-93D3-B214D156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Anaphylaxia</a:t>
            </a:r>
            <a:r>
              <a:rPr lang="hu-HU"/>
              <a:t> valószínű, amennyiben az alábbi 3 tünet együttesen fentáll.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329D54-825E-9749-B2B2-62680CB4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/>
              <a:t> </a:t>
            </a:r>
            <a:r>
              <a:rPr lang="hu-HU">
                <a:solidFill>
                  <a:srgbClr val="FF0000"/>
                </a:solidFill>
              </a:rPr>
              <a:t>Hirtelen kezdet </a:t>
            </a:r>
            <a:r>
              <a:rPr lang="hu-HU"/>
              <a:t>és a tünetek </a:t>
            </a:r>
            <a:r>
              <a:rPr lang="hu-HU">
                <a:solidFill>
                  <a:srgbClr val="FF0000"/>
                </a:solidFill>
              </a:rPr>
              <a:t>gyors romlása</a:t>
            </a:r>
          </a:p>
          <a:p>
            <a:pPr marL="514350" indent="-514350">
              <a:buFont typeface="+mj-lt"/>
              <a:buAutoNum type="arabicPeriod"/>
            </a:pPr>
            <a:r>
              <a:rPr lang="hu-HU"/>
              <a:t> Életet veszélyeztető </a:t>
            </a:r>
            <a:r>
              <a:rPr lang="hu-HU" err="1">
                <a:solidFill>
                  <a:srgbClr val="FF0000"/>
                </a:solidFill>
              </a:rPr>
              <a:t>léguti</a:t>
            </a:r>
            <a:r>
              <a:rPr lang="hu-HU">
                <a:solidFill>
                  <a:srgbClr val="FF0000"/>
                </a:solidFill>
              </a:rPr>
              <a:t>/légzési </a:t>
            </a:r>
            <a:r>
              <a:rPr lang="hu-HU"/>
              <a:t>tünetek </a:t>
            </a:r>
            <a:r>
              <a:rPr lang="hu-HU">
                <a:solidFill>
                  <a:srgbClr val="00B050"/>
                </a:solidFill>
              </a:rPr>
              <a:t>és/vagy </a:t>
            </a:r>
            <a:r>
              <a:rPr lang="hu-HU">
                <a:solidFill>
                  <a:srgbClr val="FF0000"/>
                </a:solidFill>
              </a:rPr>
              <a:t>keringés    összeomlás</a:t>
            </a:r>
          </a:p>
          <a:p>
            <a:pPr marL="514350" indent="-514350">
              <a:buFont typeface="+mj-lt"/>
              <a:buAutoNum type="arabicPeriod"/>
            </a:pPr>
            <a:r>
              <a:rPr lang="hu-HU"/>
              <a:t> </a:t>
            </a:r>
            <a:r>
              <a:rPr lang="hu-HU">
                <a:solidFill>
                  <a:srgbClr val="FF0000"/>
                </a:solidFill>
              </a:rPr>
              <a:t>Bőrtünetek</a:t>
            </a:r>
          </a:p>
          <a:p>
            <a:pPr marL="514350" indent="-514350">
              <a:buFont typeface="+mj-lt"/>
              <a:buAutoNum type="arabicPeriod"/>
            </a:pPr>
            <a:r>
              <a:rPr lang="hu-HU">
                <a:solidFill>
                  <a:srgbClr val="FF0000"/>
                </a:solidFill>
              </a:rPr>
              <a:t>Ismert allergiás egyén/gyermek találkozott az ismert allergénjével</a:t>
            </a:r>
          </a:p>
          <a:p>
            <a:pPr marL="514350" indent="-514350">
              <a:buFont typeface="+mj-lt"/>
              <a:buAutoNum type="arabicPeriod"/>
            </a:pPr>
            <a:r>
              <a:rPr lang="hu-HU">
                <a:solidFill>
                  <a:srgbClr val="FF0000"/>
                </a:solidFill>
              </a:rPr>
              <a:t>Allergia még nem ismert, de ismerten erős allergénnel találkozott (</a:t>
            </a:r>
            <a:r>
              <a:rPr lang="hu-HU" err="1">
                <a:solidFill>
                  <a:srgbClr val="FF0000"/>
                </a:solidFill>
              </a:rPr>
              <a:t>pl</a:t>
            </a:r>
            <a:r>
              <a:rPr lang="hu-HU">
                <a:solidFill>
                  <a:srgbClr val="FF0000"/>
                </a:solidFill>
              </a:rPr>
              <a:t> földimogyoró, mogyoró, dió, hal </a:t>
            </a:r>
            <a:r>
              <a:rPr lang="hu-HU" err="1">
                <a:solidFill>
                  <a:srgbClr val="FF0000"/>
                </a:solidFill>
              </a:rPr>
              <a:t>stb</a:t>
            </a:r>
            <a:r>
              <a:rPr lang="hu-HU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hu-H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72EE5068-73E3-3147-BF11-63DC2FBE7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16487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CBB1A77-8E3F-5944-8AFA-9BC9A7567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93" y="68263"/>
            <a:ext cx="7978013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40711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CB27FE4B-42BA-4B49-B911-6562CD4EF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36" y="68262"/>
            <a:ext cx="7930944" cy="6721475"/>
          </a:xfrm>
          <a:noFill/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070928D-8024-344D-80F7-AE3C7550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61" y="1099119"/>
            <a:ext cx="1164671" cy="46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C3DE37B-584A-8843-B6A8-13E024B27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2053" b="1"/>
          <a:stretch/>
        </p:blipFill>
        <p:spPr>
          <a:xfrm>
            <a:off x="120650" y="68263"/>
            <a:ext cx="11950700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01156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phylaxia sablon" id="{25F6FA07-DC1F-2B4A-8883-EDD67BC48B53}" vid="{427350B9-8C7C-8C44-83CF-565582FBFAC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EBA5CB-300B-AF46-9469-2CC85CC38917}">
  <we:reference id="wa104380602" version="3.0.0.0" store="hu-HU" storeType="OMEX"/>
  <we:alternateReferences>
    <we:reference id="wa104380602" version="3.0.0.0" store="wa10438060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195</TotalTime>
  <Words>823</Words>
  <Application>Microsoft Macintosh PowerPoint</Application>
  <PresentationFormat>Szélesvásznú</PresentationFormat>
  <Paragraphs>148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Office-téma</vt:lpstr>
      <vt:lpstr>Ételallergia a közösségben</vt:lpstr>
      <vt:lpstr>Anaphylaxia fogalma</vt:lpstr>
      <vt:lpstr>Anaphylaxia kiváltó okai</vt:lpstr>
      <vt:lpstr>Anaphylaxia tünetei</vt:lpstr>
      <vt:lpstr>Anaphylaxia valószínű, amennyiben az alábbi 3 tünet együttesen fentáll.</vt:lpstr>
      <vt:lpstr>PowerPoint-bemutató</vt:lpstr>
      <vt:lpstr>PowerPoint-bemutató</vt:lpstr>
      <vt:lpstr>PowerPoint-bemutató</vt:lpstr>
      <vt:lpstr>PowerPoint-bemutató</vt:lpstr>
      <vt:lpstr>PowerPoint-bemutató</vt:lpstr>
      <vt:lpstr>Epipen használata</vt:lpstr>
      <vt:lpstr>Im. adrenalin adásának mellékhatásai, azaz mi történik, ha nem is lett volna rá szükség?</vt:lpstr>
      <vt:lpstr>Asthma tünetek</vt:lpstr>
      <vt:lpstr>Ventolin használat</vt:lpstr>
      <vt:lpstr>Provokáló faktorok</vt:lpstr>
      <vt:lpstr>SABA DÓZISA</vt:lpstr>
      <vt:lpstr>Mitől allergiában képzett vagy allergia barát egy iskola</vt:lpstr>
      <vt:lpstr>Gondozó orvos feladata</vt:lpstr>
      <vt:lpstr>Szülő feladata</vt:lpstr>
      <vt:lpstr>Iskola feladata</vt:lpstr>
      <vt:lpstr>Anaphylaxia kezelése az iskolában</vt:lpstr>
      <vt:lpstr>Allergén kerülés</vt:lpstr>
      <vt:lpstr>Allergén kerülés 2.</vt:lpstr>
      <vt:lpstr>Dolgok, amire gondolni kell</vt:lpstr>
      <vt:lpstr>Dolgok, amire gondolni kell 2.</vt:lpstr>
      <vt:lpstr>Jogszabályi környezet</vt:lpstr>
      <vt:lpstr>Jogi környezet</vt:lpstr>
      <vt:lpstr>A legfontosabb válasz?</vt:lpstr>
      <vt:lpstr>PowerPoint-bemutató</vt:lpstr>
      <vt:lpstr>PowerPoint-bemutató</vt:lpstr>
      <vt:lpstr>Ételallergiás gyermek gondozásánál a két fő cél</vt:lpstr>
      <vt:lpstr>Mit tehetünk, van-e feladatunk? </vt:lpstr>
      <vt:lpstr>Elvárásaink és reményeink a programmal kapcsolatban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Ételallergia a közösségben</dc:title>
  <dc:creator>Gabor Papp MD</dc:creator>
  <cp:lastModifiedBy>Gabor Papp MD</cp:lastModifiedBy>
  <cp:revision>2</cp:revision>
  <dcterms:created xsi:type="dcterms:W3CDTF">2021-11-27T13:52:44Z</dcterms:created>
  <dcterms:modified xsi:type="dcterms:W3CDTF">2021-12-02T15:12:56Z</dcterms:modified>
</cp:coreProperties>
</file>